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ink/ink1.xml" ContentType="application/inkml+xml"/>
  <Override PartName="/ppt/ink/ink2.xml" ContentType="application/inkml+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5"/>
  </p:notesMasterIdLst>
  <p:sldIdLst>
    <p:sldId id="412" r:id="rId5"/>
    <p:sldId id="426" r:id="rId6"/>
    <p:sldId id="457" r:id="rId7"/>
    <p:sldId id="425" r:id="rId8"/>
    <p:sldId id="375" r:id="rId9"/>
    <p:sldId id="379" r:id="rId10"/>
    <p:sldId id="302" r:id="rId11"/>
    <p:sldId id="531" r:id="rId12"/>
    <p:sldId id="530" r:id="rId13"/>
    <p:sldId id="492" r:id="rId14"/>
  </p:sldIdLst>
  <p:sldSz cx="9144000" cy="6858000" type="screen4x3"/>
  <p:notesSz cx="7010400" cy="9296400"/>
  <p:defaultTextStyle>
    <a:defPPr>
      <a:defRPr lang="nb-NO"/>
    </a:defPPr>
    <a:lvl1pPr marL="0" algn="l" defTabSz="914391" rtl="0" eaLnBrk="1" latinLnBrk="0" hangingPunct="1">
      <a:defRPr sz="1800" kern="1200">
        <a:solidFill>
          <a:schemeClr val="tx1"/>
        </a:solidFill>
        <a:latin typeface="+mn-lt"/>
        <a:ea typeface="+mn-ea"/>
        <a:cs typeface="+mn-cs"/>
      </a:defRPr>
    </a:lvl1pPr>
    <a:lvl2pPr marL="457196" algn="l" defTabSz="914391" rtl="0" eaLnBrk="1" latinLnBrk="0" hangingPunct="1">
      <a:defRPr sz="1800" kern="1200">
        <a:solidFill>
          <a:schemeClr val="tx1"/>
        </a:solidFill>
        <a:latin typeface="+mn-lt"/>
        <a:ea typeface="+mn-ea"/>
        <a:cs typeface="+mn-cs"/>
      </a:defRPr>
    </a:lvl2pPr>
    <a:lvl3pPr marL="914391" algn="l" defTabSz="914391" rtl="0" eaLnBrk="1" latinLnBrk="0" hangingPunct="1">
      <a:defRPr sz="1800" kern="1200">
        <a:solidFill>
          <a:schemeClr val="tx1"/>
        </a:solidFill>
        <a:latin typeface="+mn-lt"/>
        <a:ea typeface="+mn-ea"/>
        <a:cs typeface="+mn-cs"/>
      </a:defRPr>
    </a:lvl3pPr>
    <a:lvl4pPr marL="1371587" algn="l" defTabSz="914391" rtl="0" eaLnBrk="1" latinLnBrk="0" hangingPunct="1">
      <a:defRPr sz="1800" kern="1200">
        <a:solidFill>
          <a:schemeClr val="tx1"/>
        </a:solidFill>
        <a:latin typeface="+mn-lt"/>
        <a:ea typeface="+mn-ea"/>
        <a:cs typeface="+mn-cs"/>
      </a:defRPr>
    </a:lvl4pPr>
    <a:lvl5pPr marL="1828782" algn="l" defTabSz="914391" rtl="0" eaLnBrk="1" latinLnBrk="0" hangingPunct="1">
      <a:defRPr sz="1800" kern="1200">
        <a:solidFill>
          <a:schemeClr val="tx1"/>
        </a:solidFill>
        <a:latin typeface="+mn-lt"/>
        <a:ea typeface="+mn-ea"/>
        <a:cs typeface="+mn-cs"/>
      </a:defRPr>
    </a:lvl5pPr>
    <a:lvl6pPr marL="2285978" algn="l" defTabSz="914391" rtl="0" eaLnBrk="1" latinLnBrk="0" hangingPunct="1">
      <a:defRPr sz="1800" kern="1200">
        <a:solidFill>
          <a:schemeClr val="tx1"/>
        </a:solidFill>
        <a:latin typeface="+mn-lt"/>
        <a:ea typeface="+mn-ea"/>
        <a:cs typeface="+mn-cs"/>
      </a:defRPr>
    </a:lvl6pPr>
    <a:lvl7pPr marL="2743173" algn="l" defTabSz="914391" rtl="0" eaLnBrk="1" latinLnBrk="0" hangingPunct="1">
      <a:defRPr sz="1800" kern="1200">
        <a:solidFill>
          <a:schemeClr val="tx1"/>
        </a:solidFill>
        <a:latin typeface="+mn-lt"/>
        <a:ea typeface="+mn-ea"/>
        <a:cs typeface="+mn-cs"/>
      </a:defRPr>
    </a:lvl7pPr>
    <a:lvl8pPr marL="3200368" algn="l" defTabSz="914391" rtl="0" eaLnBrk="1" latinLnBrk="0" hangingPunct="1">
      <a:defRPr sz="1800" kern="1200">
        <a:solidFill>
          <a:schemeClr val="tx1"/>
        </a:solidFill>
        <a:latin typeface="+mn-lt"/>
        <a:ea typeface="+mn-ea"/>
        <a:cs typeface="+mn-cs"/>
      </a:defRPr>
    </a:lvl8pPr>
    <a:lvl9pPr marL="3657563" algn="l" defTabSz="914391"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nette Solberg" initials="AS" lastIdx="2" clrIdx="0">
    <p:extLst>
      <p:ext uri="{19B8F6BF-5375-455C-9EA6-DF929625EA0E}">
        <p15:presenceInfo xmlns:p15="http://schemas.microsoft.com/office/powerpoint/2012/main" userId="S-1-5-21-1647411590-422869849-2351291333-1215" providerId="AD"/>
      </p:ext>
    </p:extLst>
  </p:cmAuthor>
  <p:cmAuthor id="2" name="Victoria Øverby Steinland" initials="VØS" lastIdx="4" clrIdx="1">
    <p:extLst>
      <p:ext uri="{19B8F6BF-5375-455C-9EA6-DF929625EA0E}">
        <p15:presenceInfo xmlns:p15="http://schemas.microsoft.com/office/powerpoint/2012/main" userId="S-1-5-21-1647411590-422869849-2351291333-121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F2489EF-C877-46DB-AB09-6DB78DE71557}" v="10" dt="2024-03-19T08:58:20.744"/>
  </p1510:revLst>
</p1510:revInfo>
</file>

<file path=ppt/tableStyles.xml><?xml version="1.0" encoding="utf-8"?>
<a:tblStyleLst xmlns:a="http://schemas.openxmlformats.org/drawingml/2006/main" def="{5C22544A-7EE6-4342-B048-85BDC9FD1C3A}">
  <a:tblStyle styleId="{5C22544A-7EE6-4342-B048-85BDC9FD1C3A}" styleName="Middels stil 2 - uthev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500" autoAdjust="0"/>
    <p:restoredTop sz="67373" autoAdjust="0"/>
  </p:normalViewPr>
  <p:slideViewPr>
    <p:cSldViewPr snapToGrid="0">
      <p:cViewPr varScale="1">
        <p:scale>
          <a:sx n="49" d="100"/>
          <a:sy n="49" d="100"/>
        </p:scale>
        <p:origin x="1758" y="39"/>
      </p:cViewPr>
      <p:guideLst>
        <p:guide orient="horz" pos="2160"/>
        <p:guide pos="2880"/>
      </p:guideLst>
    </p:cSldViewPr>
  </p:slideViewPr>
  <p:outlineViewPr>
    <p:cViewPr>
      <p:scale>
        <a:sx n="33" d="100"/>
        <a:sy n="33" d="100"/>
      </p:scale>
      <p:origin x="0" y="-2658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81" d="100"/>
          <a:sy n="81" d="100"/>
        </p:scale>
        <p:origin x="3942" y="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rina Carlsen" userId="2bbc854f-e44a-44ff-9bd9-0e7ce760f762" providerId="ADAL" clId="{8F2489EF-C877-46DB-AB09-6DB78DE71557}"/>
    <pc:docChg chg="undo redo custSel modSld sldOrd">
      <pc:chgData name="Carina Carlsen" userId="2bbc854f-e44a-44ff-9bd9-0e7ce760f762" providerId="ADAL" clId="{8F2489EF-C877-46DB-AB09-6DB78DE71557}" dt="2024-03-19T08:58:20.743" v="1476" actId="207"/>
      <pc:docMkLst>
        <pc:docMk/>
      </pc:docMkLst>
      <pc:sldChg chg="modSp mod modNotesTx">
        <pc:chgData name="Carina Carlsen" userId="2bbc854f-e44a-44ff-9bd9-0e7ce760f762" providerId="ADAL" clId="{8F2489EF-C877-46DB-AB09-6DB78DE71557}" dt="2024-02-23T10:31:29.785" v="1472" actId="20577"/>
        <pc:sldMkLst>
          <pc:docMk/>
          <pc:sldMk cId="320584621" sldId="302"/>
        </pc:sldMkLst>
        <pc:picChg chg="mod">
          <ac:chgData name="Carina Carlsen" userId="2bbc854f-e44a-44ff-9bd9-0e7ce760f762" providerId="ADAL" clId="{8F2489EF-C877-46DB-AB09-6DB78DE71557}" dt="2024-02-23T10:22:53.561" v="102" actId="1076"/>
          <ac:picMkLst>
            <pc:docMk/>
            <pc:sldMk cId="320584621" sldId="302"/>
            <ac:picMk id="9" creationId="{00000000-0000-0000-0000-000000000000}"/>
          </ac:picMkLst>
        </pc:picChg>
      </pc:sldChg>
      <pc:sldChg chg="modNotesTx">
        <pc:chgData name="Carina Carlsen" userId="2bbc854f-e44a-44ff-9bd9-0e7ce760f762" providerId="ADAL" clId="{8F2489EF-C877-46DB-AB09-6DB78DE71557}" dt="2024-02-23T10:22:07.233" v="101" actId="20577"/>
        <pc:sldMkLst>
          <pc:docMk/>
          <pc:sldMk cId="322521504" sldId="375"/>
        </pc:sldMkLst>
      </pc:sldChg>
      <pc:sldChg chg="modNotesTx">
        <pc:chgData name="Carina Carlsen" userId="2bbc854f-e44a-44ff-9bd9-0e7ce760f762" providerId="ADAL" clId="{8F2489EF-C877-46DB-AB09-6DB78DE71557}" dt="2024-02-23T10:21:14.434" v="96" actId="20577"/>
        <pc:sldMkLst>
          <pc:docMk/>
          <pc:sldMk cId="1128923886" sldId="412"/>
        </pc:sldMkLst>
      </pc:sldChg>
      <pc:sldChg chg="modSp">
        <pc:chgData name="Carina Carlsen" userId="2bbc854f-e44a-44ff-9bd9-0e7ce760f762" providerId="ADAL" clId="{8F2489EF-C877-46DB-AB09-6DB78DE71557}" dt="2024-03-19T08:58:20.743" v="1476" actId="207"/>
        <pc:sldMkLst>
          <pc:docMk/>
          <pc:sldMk cId="3849733548" sldId="425"/>
        </pc:sldMkLst>
        <pc:spChg chg="mod">
          <ac:chgData name="Carina Carlsen" userId="2bbc854f-e44a-44ff-9bd9-0e7ce760f762" providerId="ADAL" clId="{8F2489EF-C877-46DB-AB09-6DB78DE71557}" dt="2024-02-15T11:30:31.003" v="2" actId="207"/>
          <ac:spMkLst>
            <pc:docMk/>
            <pc:sldMk cId="3849733548" sldId="425"/>
            <ac:spMk id="8" creationId="{F61D98C0-AB7D-4142-ADFA-5ACB39ACD32D}"/>
          </ac:spMkLst>
        </pc:spChg>
        <pc:spChg chg="mod">
          <ac:chgData name="Carina Carlsen" userId="2bbc854f-e44a-44ff-9bd9-0e7ce760f762" providerId="ADAL" clId="{8F2489EF-C877-46DB-AB09-6DB78DE71557}" dt="2024-03-19T08:58:12.439" v="1473" actId="207"/>
          <ac:spMkLst>
            <pc:docMk/>
            <pc:sldMk cId="3849733548" sldId="425"/>
            <ac:spMk id="9" creationId="{3C417D22-AA96-4596-9F95-80F7A1E25E45}"/>
          </ac:spMkLst>
        </pc:spChg>
        <pc:spChg chg="mod">
          <ac:chgData name="Carina Carlsen" userId="2bbc854f-e44a-44ff-9bd9-0e7ce760f762" providerId="ADAL" clId="{8F2489EF-C877-46DB-AB09-6DB78DE71557}" dt="2024-03-19T08:58:17.797" v="1475" actId="207"/>
          <ac:spMkLst>
            <pc:docMk/>
            <pc:sldMk cId="3849733548" sldId="425"/>
            <ac:spMk id="12" creationId="{61E97592-373C-475B-9F85-52B96F31866C}"/>
          </ac:spMkLst>
        </pc:spChg>
        <pc:spChg chg="mod">
          <ac:chgData name="Carina Carlsen" userId="2bbc854f-e44a-44ff-9bd9-0e7ce760f762" providerId="ADAL" clId="{8F2489EF-C877-46DB-AB09-6DB78DE71557}" dt="2024-03-19T08:58:15.233" v="1474" actId="207"/>
          <ac:spMkLst>
            <pc:docMk/>
            <pc:sldMk cId="3849733548" sldId="425"/>
            <ac:spMk id="13" creationId="{27B5C1A3-6D6A-4CE8-8B2D-18F9D4389B84}"/>
          </ac:spMkLst>
        </pc:spChg>
        <pc:spChg chg="mod">
          <ac:chgData name="Carina Carlsen" userId="2bbc854f-e44a-44ff-9bd9-0e7ce760f762" providerId="ADAL" clId="{8F2489EF-C877-46DB-AB09-6DB78DE71557}" dt="2024-03-19T08:58:20.743" v="1476" actId="207"/>
          <ac:spMkLst>
            <pc:docMk/>
            <pc:sldMk cId="3849733548" sldId="425"/>
            <ac:spMk id="14" creationId="{319CD1B6-3D19-45FD-8366-98F158789ABD}"/>
          </ac:spMkLst>
        </pc:spChg>
      </pc:sldChg>
      <pc:sldChg chg="ord">
        <pc:chgData name="Carina Carlsen" userId="2bbc854f-e44a-44ff-9bd9-0e7ce760f762" providerId="ADAL" clId="{8F2489EF-C877-46DB-AB09-6DB78DE71557}" dt="2024-02-15T09:07:55.782" v="1"/>
        <pc:sldMkLst>
          <pc:docMk/>
          <pc:sldMk cId="168632112" sldId="426"/>
        </pc:sldMkLst>
      </pc:sldChg>
      <pc:sldChg chg="modNotesTx">
        <pc:chgData name="Carina Carlsen" userId="2bbc854f-e44a-44ff-9bd9-0e7ce760f762" providerId="ADAL" clId="{8F2489EF-C877-46DB-AB09-6DB78DE71557}" dt="2024-02-23T10:29:55.712" v="1179" actId="20577"/>
        <pc:sldMkLst>
          <pc:docMk/>
          <pc:sldMk cId="1196050974" sldId="531"/>
        </pc:sldMkLst>
      </pc:sldChg>
    </pc:docChg>
  </pc:docChgLst>
  <pc:docChgLst>
    <pc:chgData name="Carina Carlsen" userId="2bbc854f-e44a-44ff-9bd9-0e7ce760f762" providerId="ADAL" clId="{8FCC6F34-2270-4A76-8DD4-BD527E1EF26B}"/>
    <pc:docChg chg="undo custSel addSld delSld modSld sldOrd">
      <pc:chgData name="Carina Carlsen" userId="2bbc854f-e44a-44ff-9bd9-0e7ce760f762" providerId="ADAL" clId="{8FCC6F34-2270-4A76-8DD4-BD527E1EF26B}" dt="2024-01-23T14:22:09.902" v="3996" actId="27614"/>
      <pc:docMkLst>
        <pc:docMk/>
      </pc:docMkLst>
      <pc:sldChg chg="add modNotesTx">
        <pc:chgData name="Carina Carlsen" userId="2bbc854f-e44a-44ff-9bd9-0e7ce760f762" providerId="ADAL" clId="{8FCC6F34-2270-4A76-8DD4-BD527E1EF26B}" dt="2024-01-23T14:14:13.759" v="2839" actId="313"/>
        <pc:sldMkLst>
          <pc:docMk/>
          <pc:sldMk cId="320584621" sldId="302"/>
        </pc:sldMkLst>
      </pc:sldChg>
      <pc:sldChg chg="addSp delSp modSp add mod modNotesTx">
        <pc:chgData name="Carina Carlsen" userId="2bbc854f-e44a-44ff-9bd9-0e7ce760f762" providerId="ADAL" clId="{8FCC6F34-2270-4A76-8DD4-BD527E1EF26B}" dt="2024-01-23T14:22:09.902" v="3996" actId="27614"/>
        <pc:sldMkLst>
          <pc:docMk/>
          <pc:sldMk cId="322521504" sldId="375"/>
        </pc:sldMkLst>
        <pc:spChg chg="add del mod">
          <ac:chgData name="Carina Carlsen" userId="2bbc854f-e44a-44ff-9bd9-0e7ce760f762" providerId="ADAL" clId="{8FCC6F34-2270-4A76-8DD4-BD527E1EF26B}" dt="2024-01-23T14:22:07.439" v="3995" actId="931"/>
          <ac:spMkLst>
            <pc:docMk/>
            <pc:sldMk cId="322521504" sldId="375"/>
            <ac:spMk id="4" creationId="{DD4701D8-14CD-F913-48DA-BBCDBF4965C2}"/>
          </ac:spMkLst>
        </pc:spChg>
        <pc:graphicFrameChg chg="mod">
          <ac:chgData name="Carina Carlsen" userId="2bbc854f-e44a-44ff-9bd9-0e7ce760f762" providerId="ADAL" clId="{8FCC6F34-2270-4A76-8DD4-BD527E1EF26B}" dt="2024-01-23T13:48:23.520" v="1314" actId="20577"/>
          <ac:graphicFrameMkLst>
            <pc:docMk/>
            <pc:sldMk cId="322521504" sldId="375"/>
            <ac:graphicFrameMk id="5" creationId="{366B516B-0BAB-28FE-1753-2630396B1E43}"/>
          </ac:graphicFrameMkLst>
        </pc:graphicFrameChg>
        <pc:picChg chg="add mod">
          <ac:chgData name="Carina Carlsen" userId="2bbc854f-e44a-44ff-9bd9-0e7ce760f762" providerId="ADAL" clId="{8FCC6F34-2270-4A76-8DD4-BD527E1EF26B}" dt="2024-01-23T14:22:09.902" v="3996" actId="27614"/>
          <ac:picMkLst>
            <pc:docMk/>
            <pc:sldMk cId="322521504" sldId="375"/>
            <ac:picMk id="7" creationId="{638C0858-0A7E-C47E-A085-D340C4BBB216}"/>
          </ac:picMkLst>
        </pc:picChg>
        <pc:picChg chg="del">
          <ac:chgData name="Carina Carlsen" userId="2bbc854f-e44a-44ff-9bd9-0e7ce760f762" providerId="ADAL" clId="{8FCC6F34-2270-4A76-8DD4-BD527E1EF26B}" dt="2024-01-23T14:21:59.540" v="3994" actId="478"/>
          <ac:picMkLst>
            <pc:docMk/>
            <pc:sldMk cId="322521504" sldId="375"/>
            <ac:picMk id="12" creationId="{1DF7D7A2-EE1F-8B9F-4702-2B264D21449A}"/>
          </ac:picMkLst>
        </pc:picChg>
      </pc:sldChg>
      <pc:sldChg chg="add modNotesTx">
        <pc:chgData name="Carina Carlsen" userId="2bbc854f-e44a-44ff-9bd9-0e7ce760f762" providerId="ADAL" clId="{8FCC6F34-2270-4A76-8DD4-BD527E1EF26B}" dt="2024-01-23T13:50:00.245" v="1522" actId="20577"/>
        <pc:sldMkLst>
          <pc:docMk/>
          <pc:sldMk cId="1344788915" sldId="379"/>
        </pc:sldMkLst>
      </pc:sldChg>
      <pc:sldChg chg="addSp delSp modSp mod modNotesTx">
        <pc:chgData name="Carina Carlsen" userId="2bbc854f-e44a-44ff-9bd9-0e7ce760f762" providerId="ADAL" clId="{8FCC6F34-2270-4A76-8DD4-BD527E1EF26B}" dt="2024-01-23T13:31:30.097" v="951" actId="20577"/>
        <pc:sldMkLst>
          <pc:docMk/>
          <pc:sldMk cId="1128923886" sldId="412"/>
        </pc:sldMkLst>
        <pc:spChg chg="mod">
          <ac:chgData name="Carina Carlsen" userId="2bbc854f-e44a-44ff-9bd9-0e7ce760f762" providerId="ADAL" clId="{8FCC6F34-2270-4A76-8DD4-BD527E1EF26B}" dt="2024-01-16T14:41:57.734" v="24" actId="20577"/>
          <ac:spMkLst>
            <pc:docMk/>
            <pc:sldMk cId="1128923886" sldId="412"/>
            <ac:spMk id="3" creationId="{00000000-0000-0000-0000-000000000000}"/>
          </ac:spMkLst>
        </pc:spChg>
        <pc:spChg chg="add del mod">
          <ac:chgData name="Carina Carlsen" userId="2bbc854f-e44a-44ff-9bd9-0e7ce760f762" providerId="ADAL" clId="{8FCC6F34-2270-4A76-8DD4-BD527E1EF26B}" dt="2024-01-16T14:41:48.218" v="5"/>
          <ac:spMkLst>
            <pc:docMk/>
            <pc:sldMk cId="1128923886" sldId="412"/>
            <ac:spMk id="4" creationId="{19B08253-806B-20F8-85F0-D915697ADD09}"/>
          </ac:spMkLst>
        </pc:spChg>
        <pc:picChg chg="del mod">
          <ac:chgData name="Carina Carlsen" userId="2bbc854f-e44a-44ff-9bd9-0e7ce760f762" providerId="ADAL" clId="{8FCC6F34-2270-4A76-8DD4-BD527E1EF26B}" dt="2024-01-16T14:41:44.905" v="4" actId="478"/>
          <ac:picMkLst>
            <pc:docMk/>
            <pc:sldMk cId="1128923886" sldId="412"/>
            <ac:picMk id="8" creationId="{8A01D20A-7226-733C-7BA5-E39C88203E76}"/>
          </ac:picMkLst>
        </pc:picChg>
        <pc:picChg chg="add del mod">
          <ac:chgData name="Carina Carlsen" userId="2bbc854f-e44a-44ff-9bd9-0e7ce760f762" providerId="ADAL" clId="{8FCC6F34-2270-4A76-8DD4-BD527E1EF26B}" dt="2024-01-16T14:41:44.905" v="4" actId="478"/>
          <ac:picMkLst>
            <pc:docMk/>
            <pc:sldMk cId="1128923886" sldId="412"/>
            <ac:picMk id="1026" creationId="{67B58A88-E496-A7B4-F7FA-9E48AB33D760}"/>
          </ac:picMkLst>
        </pc:picChg>
        <pc:picChg chg="add mod ord">
          <ac:chgData name="Carina Carlsen" userId="2bbc854f-e44a-44ff-9bd9-0e7ce760f762" providerId="ADAL" clId="{8FCC6F34-2270-4A76-8DD4-BD527E1EF26B}" dt="2024-01-16T14:41:50.689" v="6" actId="26606"/>
          <ac:picMkLst>
            <pc:docMk/>
            <pc:sldMk cId="1128923886" sldId="412"/>
            <ac:picMk id="1028" creationId="{CCCDBC26-E68D-A5A8-15CB-E1EDD6D393B3}"/>
          </ac:picMkLst>
        </pc:picChg>
      </pc:sldChg>
      <pc:sldChg chg="del">
        <pc:chgData name="Carina Carlsen" userId="2bbc854f-e44a-44ff-9bd9-0e7ce760f762" providerId="ADAL" clId="{8FCC6F34-2270-4A76-8DD4-BD527E1EF26B}" dt="2024-01-23T14:16:34.496" v="3190" actId="47"/>
        <pc:sldMkLst>
          <pc:docMk/>
          <pc:sldMk cId="1046961350" sldId="418"/>
        </pc:sldMkLst>
      </pc:sldChg>
      <pc:sldChg chg="modSp del mod modNotesTx">
        <pc:chgData name="Carina Carlsen" userId="2bbc854f-e44a-44ff-9bd9-0e7ce760f762" providerId="ADAL" clId="{8FCC6F34-2270-4A76-8DD4-BD527E1EF26B}" dt="2024-01-23T13:45:37.394" v="1256" actId="47"/>
        <pc:sldMkLst>
          <pc:docMk/>
          <pc:sldMk cId="2714878557" sldId="423"/>
        </pc:sldMkLst>
        <pc:spChg chg="mod">
          <ac:chgData name="Carina Carlsen" userId="2bbc854f-e44a-44ff-9bd9-0e7ce760f762" providerId="ADAL" clId="{8FCC6F34-2270-4A76-8DD4-BD527E1EF26B}" dt="2024-01-19T08:40:31.730" v="80" actId="20577"/>
          <ac:spMkLst>
            <pc:docMk/>
            <pc:sldMk cId="2714878557" sldId="423"/>
            <ac:spMk id="11" creationId="{00000000-0000-0000-0000-000000000000}"/>
          </ac:spMkLst>
        </pc:spChg>
      </pc:sldChg>
      <pc:sldChg chg="modSp mod ord modNotesTx">
        <pc:chgData name="Carina Carlsen" userId="2bbc854f-e44a-44ff-9bd9-0e7ce760f762" providerId="ADAL" clId="{8FCC6F34-2270-4A76-8DD4-BD527E1EF26B}" dt="2024-01-19T08:42:59.402" v="259" actId="1076"/>
        <pc:sldMkLst>
          <pc:docMk/>
          <pc:sldMk cId="3849733548" sldId="425"/>
        </pc:sldMkLst>
        <pc:spChg chg="mod">
          <ac:chgData name="Carina Carlsen" userId="2bbc854f-e44a-44ff-9bd9-0e7ce760f762" providerId="ADAL" clId="{8FCC6F34-2270-4A76-8DD4-BD527E1EF26B}" dt="2024-01-19T08:42:03.468" v="182" actId="20577"/>
          <ac:spMkLst>
            <pc:docMk/>
            <pc:sldMk cId="3849733548" sldId="425"/>
            <ac:spMk id="8" creationId="{F61D98C0-AB7D-4142-ADFA-5ACB39ACD32D}"/>
          </ac:spMkLst>
        </pc:spChg>
        <pc:spChg chg="mod">
          <ac:chgData name="Carina Carlsen" userId="2bbc854f-e44a-44ff-9bd9-0e7ce760f762" providerId="ADAL" clId="{8FCC6F34-2270-4A76-8DD4-BD527E1EF26B}" dt="2024-01-19T08:42:15.739" v="205" actId="20577"/>
          <ac:spMkLst>
            <pc:docMk/>
            <pc:sldMk cId="3849733548" sldId="425"/>
            <ac:spMk id="9" creationId="{3C417D22-AA96-4596-9F95-80F7A1E25E45}"/>
          </ac:spMkLst>
        </pc:spChg>
        <pc:spChg chg="mod">
          <ac:chgData name="Carina Carlsen" userId="2bbc854f-e44a-44ff-9bd9-0e7ce760f762" providerId="ADAL" clId="{8FCC6F34-2270-4A76-8DD4-BD527E1EF26B}" dt="2024-01-19T08:41:29.782" v="165" actId="20577"/>
          <ac:spMkLst>
            <pc:docMk/>
            <pc:sldMk cId="3849733548" sldId="425"/>
            <ac:spMk id="11" creationId="{00000000-0000-0000-0000-000000000000}"/>
          </ac:spMkLst>
        </pc:spChg>
        <pc:spChg chg="mod">
          <ac:chgData name="Carina Carlsen" userId="2bbc854f-e44a-44ff-9bd9-0e7ce760f762" providerId="ADAL" clId="{8FCC6F34-2270-4A76-8DD4-BD527E1EF26B}" dt="2024-01-19T08:42:51.826" v="257" actId="1076"/>
          <ac:spMkLst>
            <pc:docMk/>
            <pc:sldMk cId="3849733548" sldId="425"/>
            <ac:spMk id="12" creationId="{61E97592-373C-475B-9F85-52B96F31866C}"/>
          </ac:spMkLst>
        </pc:spChg>
        <pc:spChg chg="mod">
          <ac:chgData name="Carina Carlsen" userId="2bbc854f-e44a-44ff-9bd9-0e7ce760f762" providerId="ADAL" clId="{8FCC6F34-2270-4A76-8DD4-BD527E1EF26B}" dt="2024-01-19T08:42:59.402" v="259" actId="1076"/>
          <ac:spMkLst>
            <pc:docMk/>
            <pc:sldMk cId="3849733548" sldId="425"/>
            <ac:spMk id="13" creationId="{27B5C1A3-6D6A-4CE8-8B2D-18F9D4389B84}"/>
          </ac:spMkLst>
        </pc:spChg>
        <pc:spChg chg="mod">
          <ac:chgData name="Carina Carlsen" userId="2bbc854f-e44a-44ff-9bd9-0e7ce760f762" providerId="ADAL" clId="{8FCC6F34-2270-4A76-8DD4-BD527E1EF26B}" dt="2024-01-19T08:42:46.797" v="255" actId="1076"/>
          <ac:spMkLst>
            <pc:docMk/>
            <pc:sldMk cId="3849733548" sldId="425"/>
            <ac:spMk id="14" creationId="{319CD1B6-3D19-45FD-8366-98F158789ABD}"/>
          </ac:spMkLst>
        </pc:spChg>
      </pc:sldChg>
      <pc:sldChg chg="addSp delSp modSp mod ord modAnim modNotesTx">
        <pc:chgData name="Carina Carlsen" userId="2bbc854f-e44a-44ff-9bd9-0e7ce760f762" providerId="ADAL" clId="{8FCC6F34-2270-4A76-8DD4-BD527E1EF26B}" dt="2024-01-23T13:33:46.731" v="1254" actId="20577"/>
        <pc:sldMkLst>
          <pc:docMk/>
          <pc:sldMk cId="168632112" sldId="426"/>
        </pc:sldMkLst>
        <pc:spChg chg="mod">
          <ac:chgData name="Carina Carlsen" userId="2bbc854f-e44a-44ff-9bd9-0e7ce760f762" providerId="ADAL" clId="{8FCC6F34-2270-4A76-8DD4-BD527E1EF26B}" dt="2024-01-19T09:23:22.922" v="919" actId="26606"/>
          <ac:spMkLst>
            <pc:docMk/>
            <pc:sldMk cId="168632112" sldId="426"/>
            <ac:spMk id="5" creationId="{00000000-0000-0000-0000-000000000000}"/>
          </ac:spMkLst>
        </pc:spChg>
        <pc:spChg chg="mod">
          <ac:chgData name="Carina Carlsen" userId="2bbc854f-e44a-44ff-9bd9-0e7ce760f762" providerId="ADAL" clId="{8FCC6F34-2270-4A76-8DD4-BD527E1EF26B}" dt="2024-01-19T09:11:41.549" v="294" actId="20577"/>
          <ac:spMkLst>
            <pc:docMk/>
            <pc:sldMk cId="168632112" sldId="426"/>
            <ac:spMk id="11" creationId="{00000000-0000-0000-0000-000000000000}"/>
          </ac:spMkLst>
        </pc:spChg>
        <pc:picChg chg="del">
          <ac:chgData name="Carina Carlsen" userId="2bbc854f-e44a-44ff-9bd9-0e7ce760f762" providerId="ADAL" clId="{8FCC6F34-2270-4A76-8DD4-BD527E1EF26B}" dt="2024-01-19T09:22:43.722" v="915" actId="478"/>
          <ac:picMkLst>
            <pc:docMk/>
            <pc:sldMk cId="168632112" sldId="426"/>
            <ac:picMk id="3" creationId="{722440B9-877E-0F85-8C57-DEC07D00DA15}"/>
          </ac:picMkLst>
        </pc:picChg>
        <pc:picChg chg="add mod">
          <ac:chgData name="Carina Carlsen" userId="2bbc854f-e44a-44ff-9bd9-0e7ce760f762" providerId="ADAL" clId="{8FCC6F34-2270-4A76-8DD4-BD527E1EF26B}" dt="2024-01-19T09:23:22.922" v="919" actId="26606"/>
          <ac:picMkLst>
            <pc:docMk/>
            <pc:sldMk cId="168632112" sldId="426"/>
            <ac:picMk id="4" creationId="{78F87E45-1DB1-3463-7DA0-117DEB2391C2}"/>
          </ac:picMkLst>
        </pc:picChg>
      </pc:sldChg>
      <pc:sldChg chg="del">
        <pc:chgData name="Carina Carlsen" userId="2bbc854f-e44a-44ff-9bd9-0e7ce760f762" providerId="ADAL" clId="{8FCC6F34-2270-4A76-8DD4-BD527E1EF26B}" dt="2024-01-23T14:16:34.496" v="3190" actId="47"/>
        <pc:sldMkLst>
          <pc:docMk/>
          <pc:sldMk cId="2195016625" sldId="435"/>
        </pc:sldMkLst>
      </pc:sldChg>
      <pc:sldChg chg="del">
        <pc:chgData name="Carina Carlsen" userId="2bbc854f-e44a-44ff-9bd9-0e7ce760f762" providerId="ADAL" clId="{8FCC6F34-2270-4A76-8DD4-BD527E1EF26B}" dt="2024-01-23T13:50:49.712" v="1526" actId="47"/>
        <pc:sldMkLst>
          <pc:docMk/>
          <pc:sldMk cId="820533810" sldId="439"/>
        </pc:sldMkLst>
      </pc:sldChg>
      <pc:sldChg chg="del">
        <pc:chgData name="Carina Carlsen" userId="2bbc854f-e44a-44ff-9bd9-0e7ce760f762" providerId="ADAL" clId="{8FCC6F34-2270-4A76-8DD4-BD527E1EF26B}" dt="2024-01-23T14:16:27.709" v="3189" actId="47"/>
        <pc:sldMkLst>
          <pc:docMk/>
          <pc:sldMk cId="1388635910" sldId="443"/>
        </pc:sldMkLst>
      </pc:sldChg>
      <pc:sldChg chg="addSp delSp modSp mod ord delAnim modAnim modNotesTx">
        <pc:chgData name="Carina Carlsen" userId="2bbc854f-e44a-44ff-9bd9-0e7ce760f762" providerId="ADAL" clId="{8FCC6F34-2270-4A76-8DD4-BD527E1EF26B}" dt="2024-01-23T13:32:40.924" v="1035" actId="20577"/>
        <pc:sldMkLst>
          <pc:docMk/>
          <pc:sldMk cId="2603632493" sldId="457"/>
        </pc:sldMkLst>
        <pc:spChg chg="mod">
          <ac:chgData name="Carina Carlsen" userId="2bbc854f-e44a-44ff-9bd9-0e7ce760f762" providerId="ADAL" clId="{8FCC6F34-2270-4A76-8DD4-BD527E1EF26B}" dt="2024-01-19T09:19:44.996" v="638" actId="20577"/>
          <ac:spMkLst>
            <pc:docMk/>
            <pc:sldMk cId="2603632493" sldId="457"/>
            <ac:spMk id="2" creationId="{49FA1E58-EAFD-41E6-A715-E01D9F6E15E9}"/>
          </ac:spMkLst>
        </pc:spChg>
        <pc:spChg chg="add del mod">
          <ac:chgData name="Carina Carlsen" userId="2bbc854f-e44a-44ff-9bd9-0e7ce760f762" providerId="ADAL" clId="{8FCC6F34-2270-4A76-8DD4-BD527E1EF26B}" dt="2024-01-19T09:18:04.762" v="613"/>
          <ac:spMkLst>
            <pc:docMk/>
            <pc:sldMk cId="2603632493" sldId="457"/>
            <ac:spMk id="4" creationId="{FA808E23-B766-FB81-8754-FCF08B46AF84}"/>
          </ac:spMkLst>
        </pc:spChg>
        <pc:picChg chg="add mod">
          <ac:chgData name="Carina Carlsen" userId="2bbc854f-e44a-44ff-9bd9-0e7ce760f762" providerId="ADAL" clId="{8FCC6F34-2270-4A76-8DD4-BD527E1EF26B}" dt="2024-01-19T09:18:04.762" v="613"/>
          <ac:picMkLst>
            <pc:docMk/>
            <pc:sldMk cId="2603632493" sldId="457"/>
            <ac:picMk id="3" creationId="{79627DFA-4D50-CCB0-D497-499D4B21F441}"/>
          </ac:picMkLst>
        </pc:picChg>
        <pc:picChg chg="del">
          <ac:chgData name="Carina Carlsen" userId="2bbc854f-e44a-44ff-9bd9-0e7ce760f762" providerId="ADAL" clId="{8FCC6F34-2270-4A76-8DD4-BD527E1EF26B}" dt="2024-01-17T06:54:36.632" v="25" actId="478"/>
          <ac:picMkLst>
            <pc:docMk/>
            <pc:sldMk cId="2603632493" sldId="457"/>
            <ac:picMk id="5" creationId="{33CE8972-9BFC-ED01-50DB-CA863C1AC2D3}"/>
          </ac:picMkLst>
        </pc:picChg>
      </pc:sldChg>
      <pc:sldChg chg="del">
        <pc:chgData name="Carina Carlsen" userId="2bbc854f-e44a-44ff-9bd9-0e7ce760f762" providerId="ADAL" clId="{8FCC6F34-2270-4A76-8DD4-BD527E1EF26B}" dt="2024-01-23T13:50:38.864" v="1525" actId="47"/>
        <pc:sldMkLst>
          <pc:docMk/>
          <pc:sldMk cId="14722718" sldId="486"/>
        </pc:sldMkLst>
      </pc:sldChg>
      <pc:sldChg chg="del">
        <pc:chgData name="Carina Carlsen" userId="2bbc854f-e44a-44ff-9bd9-0e7ce760f762" providerId="ADAL" clId="{8FCC6F34-2270-4A76-8DD4-BD527E1EF26B}" dt="2024-01-23T14:16:34.496" v="3190" actId="47"/>
        <pc:sldMkLst>
          <pc:docMk/>
          <pc:sldMk cId="201410884" sldId="487"/>
        </pc:sldMkLst>
      </pc:sldChg>
      <pc:sldChg chg="del">
        <pc:chgData name="Carina Carlsen" userId="2bbc854f-e44a-44ff-9bd9-0e7ce760f762" providerId="ADAL" clId="{8FCC6F34-2270-4A76-8DD4-BD527E1EF26B}" dt="2024-01-23T14:16:34.496" v="3190" actId="47"/>
        <pc:sldMkLst>
          <pc:docMk/>
          <pc:sldMk cId="2262154846" sldId="488"/>
        </pc:sldMkLst>
      </pc:sldChg>
      <pc:sldChg chg="del">
        <pc:chgData name="Carina Carlsen" userId="2bbc854f-e44a-44ff-9bd9-0e7ce760f762" providerId="ADAL" clId="{8FCC6F34-2270-4A76-8DD4-BD527E1EF26B}" dt="2024-01-23T14:16:34.496" v="3190" actId="47"/>
        <pc:sldMkLst>
          <pc:docMk/>
          <pc:sldMk cId="2528682615" sldId="489"/>
        </pc:sldMkLst>
      </pc:sldChg>
      <pc:sldChg chg="del">
        <pc:chgData name="Carina Carlsen" userId="2bbc854f-e44a-44ff-9bd9-0e7ce760f762" providerId="ADAL" clId="{8FCC6F34-2270-4A76-8DD4-BD527E1EF26B}" dt="2024-01-23T14:16:34.496" v="3190" actId="47"/>
        <pc:sldMkLst>
          <pc:docMk/>
          <pc:sldMk cId="288394196" sldId="490"/>
        </pc:sldMkLst>
      </pc:sldChg>
      <pc:sldChg chg="del">
        <pc:chgData name="Carina Carlsen" userId="2bbc854f-e44a-44ff-9bd9-0e7ce760f762" providerId="ADAL" clId="{8FCC6F34-2270-4A76-8DD4-BD527E1EF26B}" dt="2024-01-23T14:16:36.424" v="3191" actId="47"/>
        <pc:sldMkLst>
          <pc:docMk/>
          <pc:sldMk cId="634369772" sldId="491"/>
        </pc:sldMkLst>
      </pc:sldChg>
      <pc:sldChg chg="addSp delSp modSp mod modClrScheme chgLayout modNotesTx">
        <pc:chgData name="Carina Carlsen" userId="2bbc854f-e44a-44ff-9bd9-0e7ce760f762" providerId="ADAL" clId="{8FCC6F34-2270-4A76-8DD4-BD527E1EF26B}" dt="2024-01-23T14:20:50.594" v="3947" actId="27636"/>
        <pc:sldMkLst>
          <pc:docMk/>
          <pc:sldMk cId="1388917580" sldId="492"/>
        </pc:sldMkLst>
        <pc:spChg chg="mod">
          <ac:chgData name="Carina Carlsen" userId="2bbc854f-e44a-44ff-9bd9-0e7ce760f762" providerId="ADAL" clId="{8FCC6F34-2270-4A76-8DD4-BD527E1EF26B}" dt="2024-01-23T14:20:50.594" v="3947" actId="27636"/>
          <ac:spMkLst>
            <pc:docMk/>
            <pc:sldMk cId="1388917580" sldId="492"/>
            <ac:spMk id="7" creationId="{00000000-0000-0000-0000-000000000000}"/>
          </ac:spMkLst>
        </pc:spChg>
        <pc:spChg chg="mod">
          <ac:chgData name="Carina Carlsen" userId="2bbc854f-e44a-44ff-9bd9-0e7ce760f762" providerId="ADAL" clId="{8FCC6F34-2270-4A76-8DD4-BD527E1EF26B}" dt="2024-01-23T14:08:47.549" v="1975" actId="20577"/>
          <ac:spMkLst>
            <pc:docMk/>
            <pc:sldMk cId="1388917580" sldId="492"/>
            <ac:spMk id="8" creationId="{00000000-0000-0000-0000-000000000000}"/>
          </ac:spMkLst>
        </pc:spChg>
        <pc:spChg chg="add del mod">
          <ac:chgData name="Carina Carlsen" userId="2bbc854f-e44a-44ff-9bd9-0e7ce760f762" providerId="ADAL" clId="{8FCC6F34-2270-4A76-8DD4-BD527E1EF26B}" dt="2024-01-23T13:53:01.988" v="1533" actId="26606"/>
          <ac:spMkLst>
            <pc:docMk/>
            <pc:sldMk cId="1388917580" sldId="492"/>
            <ac:spMk id="13" creationId="{A36FCA9A-8563-E6B1-7A6B-4944D5430493}"/>
          </ac:spMkLst>
        </pc:spChg>
        <pc:picChg chg="add mod ord">
          <ac:chgData name="Carina Carlsen" userId="2bbc854f-e44a-44ff-9bd9-0e7ce760f762" providerId="ADAL" clId="{8FCC6F34-2270-4A76-8DD4-BD527E1EF26B}" dt="2024-01-23T13:53:01.994" v="1534" actId="26606"/>
          <ac:picMkLst>
            <pc:docMk/>
            <pc:sldMk cId="1388917580" sldId="492"/>
            <ac:picMk id="3" creationId="{84CE83A7-BA25-A7D8-7579-BF36C6B3552B}"/>
          </ac:picMkLst>
        </pc:picChg>
        <pc:picChg chg="del">
          <ac:chgData name="Carina Carlsen" userId="2bbc854f-e44a-44ff-9bd9-0e7ce760f762" providerId="ADAL" clId="{8FCC6F34-2270-4A76-8DD4-BD527E1EF26B}" dt="2024-01-23T13:52:19.770" v="1527" actId="478"/>
          <ac:picMkLst>
            <pc:docMk/>
            <pc:sldMk cId="1388917580" sldId="492"/>
            <ac:picMk id="4" creationId="{6EECB4C0-3321-BDCB-1D7A-2504768F7CBB}"/>
          </ac:picMkLst>
        </pc:picChg>
      </pc:sldChg>
      <pc:sldChg chg="del">
        <pc:chgData name="Carina Carlsen" userId="2bbc854f-e44a-44ff-9bd9-0e7ce760f762" providerId="ADAL" clId="{8FCC6F34-2270-4A76-8DD4-BD527E1EF26B}" dt="2024-01-23T14:10:59.290" v="2406" actId="47"/>
        <pc:sldMkLst>
          <pc:docMk/>
          <pc:sldMk cId="1184273995" sldId="494"/>
        </pc:sldMkLst>
      </pc:sldChg>
      <pc:sldChg chg="add del modNotesTx">
        <pc:chgData name="Carina Carlsen" userId="2bbc854f-e44a-44ff-9bd9-0e7ce760f762" providerId="ADAL" clId="{8FCC6F34-2270-4A76-8DD4-BD527E1EF26B}" dt="2024-01-23T14:16:56.093" v="3192" actId="47"/>
        <pc:sldMkLst>
          <pc:docMk/>
          <pc:sldMk cId="2108685264" sldId="529"/>
        </pc:sldMkLst>
      </pc:sldChg>
      <pc:sldChg chg="add modNotesTx">
        <pc:chgData name="Carina Carlsen" userId="2bbc854f-e44a-44ff-9bd9-0e7ce760f762" providerId="ADAL" clId="{8FCC6F34-2270-4A76-8DD4-BD527E1EF26B}" dt="2024-01-23T14:20:15.786" v="3846" actId="20577"/>
        <pc:sldMkLst>
          <pc:docMk/>
          <pc:sldMk cId="2208421256" sldId="530"/>
        </pc:sldMkLst>
      </pc:sldChg>
      <pc:sldChg chg="add modNotesTx">
        <pc:chgData name="Carina Carlsen" userId="2bbc854f-e44a-44ff-9bd9-0e7ce760f762" providerId="ADAL" clId="{8FCC6F34-2270-4A76-8DD4-BD527E1EF26B}" dt="2024-01-23T14:15:46.570" v="3188" actId="20577"/>
        <pc:sldMkLst>
          <pc:docMk/>
          <pc:sldMk cId="1196050974" sldId="531"/>
        </pc:sldMkLst>
      </pc:sldChg>
    </pc:docChg>
  </pc:docChgLst>
  <pc:docChgLst>
    <pc:chgData name="Gjestebruker" userId="S::urn:spo:anon#b9932f144363df5cc01df2794f940a2a11744f71b7c9be990aad1b06805545c6::" providerId="AD" clId="Web-{C857B855-0142-A29C-AFF7-4145901972FB}"/>
    <pc:docChg chg="modSld">
      <pc:chgData name="Gjestebruker" userId="S::urn:spo:anon#b9932f144363df5cc01df2794f940a2a11744f71b7c9be990aad1b06805545c6::" providerId="AD" clId="Web-{C857B855-0142-A29C-AFF7-4145901972FB}" dt="2024-01-29T07:54:36.329" v="21" actId="20577"/>
      <pc:docMkLst>
        <pc:docMk/>
      </pc:docMkLst>
      <pc:sldChg chg="modNotes">
        <pc:chgData name="Gjestebruker" userId="S::urn:spo:anon#b9932f144363df5cc01df2794f940a2a11744f71b7c9be990aad1b06805545c6::" providerId="AD" clId="Web-{C857B855-0142-A29C-AFF7-4145901972FB}" dt="2024-01-29T07:49:47.552" v="3"/>
        <pc:sldMkLst>
          <pc:docMk/>
          <pc:sldMk cId="320584621" sldId="302"/>
        </pc:sldMkLst>
      </pc:sldChg>
      <pc:sldChg chg="modSp">
        <pc:chgData name="Gjestebruker" userId="S::urn:spo:anon#b9932f144363df5cc01df2794f940a2a11744f71b7c9be990aad1b06805545c6::" providerId="AD" clId="Web-{C857B855-0142-A29C-AFF7-4145901972FB}" dt="2024-01-29T07:48:09.469" v="0" actId="14100"/>
        <pc:sldMkLst>
          <pc:docMk/>
          <pc:sldMk cId="3849733548" sldId="425"/>
        </pc:sldMkLst>
        <pc:spChg chg="mod">
          <ac:chgData name="Gjestebruker" userId="S::urn:spo:anon#b9932f144363df5cc01df2794f940a2a11744f71b7c9be990aad1b06805545c6::" providerId="AD" clId="Web-{C857B855-0142-A29C-AFF7-4145901972FB}" dt="2024-01-29T07:48:09.469" v="0" actId="14100"/>
          <ac:spMkLst>
            <pc:docMk/>
            <pc:sldMk cId="3849733548" sldId="425"/>
            <ac:spMk id="12" creationId="{61E97592-373C-475B-9F85-52B96F31866C}"/>
          </ac:spMkLst>
        </pc:spChg>
      </pc:sldChg>
      <pc:sldChg chg="modSp">
        <pc:chgData name="Gjestebruker" userId="S::urn:spo:anon#b9932f144363df5cc01df2794f940a2a11744f71b7c9be990aad1b06805545c6::" providerId="AD" clId="Web-{C857B855-0142-A29C-AFF7-4145901972FB}" dt="2024-01-29T07:54:36.329" v="21" actId="20577"/>
        <pc:sldMkLst>
          <pc:docMk/>
          <pc:sldMk cId="1388917580" sldId="492"/>
        </pc:sldMkLst>
        <pc:spChg chg="mod">
          <ac:chgData name="Gjestebruker" userId="S::urn:spo:anon#b9932f144363df5cc01df2794f940a2a11744f71b7c9be990aad1b06805545c6::" providerId="AD" clId="Web-{C857B855-0142-A29C-AFF7-4145901972FB}" dt="2024-01-29T07:53:54.296" v="18" actId="20577"/>
          <ac:spMkLst>
            <pc:docMk/>
            <pc:sldMk cId="1388917580" sldId="492"/>
            <ac:spMk id="7" creationId="{00000000-0000-0000-0000-000000000000}"/>
          </ac:spMkLst>
        </pc:spChg>
        <pc:spChg chg="mod">
          <ac:chgData name="Gjestebruker" userId="S::urn:spo:anon#b9932f144363df5cc01df2794f940a2a11744f71b7c9be990aad1b06805545c6::" providerId="AD" clId="Web-{C857B855-0142-A29C-AFF7-4145901972FB}" dt="2024-01-29T07:54:36.329" v="21" actId="20577"/>
          <ac:spMkLst>
            <pc:docMk/>
            <pc:sldMk cId="1388917580" sldId="492"/>
            <ac:spMk id="8" creationId="{00000000-0000-0000-0000-000000000000}"/>
          </ac:spMkLst>
        </pc:spChg>
      </pc:sldChg>
    </pc:docChg>
  </pc:docChgLst>
  <pc:docChgLst>
    <pc:chgData name="Carina Carlsen" userId="2bbc854f-e44a-44ff-9bd9-0e7ce760f762" providerId="ADAL" clId="{5E971D48-F4C0-4A15-96CD-5987BAC0936B}"/>
    <pc:docChg chg="undo custSel addSld delSld modSld sldOrd">
      <pc:chgData name="Carina Carlsen" userId="2bbc854f-e44a-44ff-9bd9-0e7ce760f762" providerId="ADAL" clId="{5E971D48-F4C0-4A15-96CD-5987BAC0936B}" dt="2023-11-30T07:38:35.688" v="6887" actId="20577"/>
      <pc:docMkLst>
        <pc:docMk/>
      </pc:docMkLst>
      <pc:sldChg chg="del">
        <pc:chgData name="Carina Carlsen" userId="2bbc854f-e44a-44ff-9bd9-0e7ce760f762" providerId="ADAL" clId="{5E971D48-F4C0-4A15-96CD-5987BAC0936B}" dt="2023-11-30T06:21:07.579" v="1076" actId="47"/>
        <pc:sldMkLst>
          <pc:docMk/>
          <pc:sldMk cId="494063893" sldId="346"/>
        </pc:sldMkLst>
      </pc:sldChg>
      <pc:sldChg chg="addSp delSp modSp mod">
        <pc:chgData name="Carina Carlsen" userId="2bbc854f-e44a-44ff-9bd9-0e7ce760f762" providerId="ADAL" clId="{5E971D48-F4C0-4A15-96CD-5987BAC0936B}" dt="2023-11-30T05:53:45.233" v="65" actId="26606"/>
        <pc:sldMkLst>
          <pc:docMk/>
          <pc:sldMk cId="1128923886" sldId="412"/>
        </pc:sldMkLst>
        <pc:spChg chg="mod">
          <ac:chgData name="Carina Carlsen" userId="2bbc854f-e44a-44ff-9bd9-0e7ce760f762" providerId="ADAL" clId="{5E971D48-F4C0-4A15-96CD-5987BAC0936B}" dt="2023-11-30T05:53:45.233" v="65" actId="26606"/>
          <ac:spMkLst>
            <pc:docMk/>
            <pc:sldMk cId="1128923886" sldId="412"/>
            <ac:spMk id="2" creationId="{00000000-0000-0000-0000-000000000000}"/>
          </ac:spMkLst>
        </pc:spChg>
        <pc:spChg chg="mod">
          <ac:chgData name="Carina Carlsen" userId="2bbc854f-e44a-44ff-9bd9-0e7ce760f762" providerId="ADAL" clId="{5E971D48-F4C0-4A15-96CD-5987BAC0936B}" dt="2023-11-30T05:53:45.233" v="65" actId="26606"/>
          <ac:spMkLst>
            <pc:docMk/>
            <pc:sldMk cId="1128923886" sldId="412"/>
            <ac:spMk id="3" creationId="{00000000-0000-0000-0000-000000000000}"/>
          </ac:spMkLst>
        </pc:spChg>
        <pc:spChg chg="add del mod">
          <ac:chgData name="Carina Carlsen" userId="2bbc854f-e44a-44ff-9bd9-0e7ce760f762" providerId="ADAL" clId="{5E971D48-F4C0-4A15-96CD-5987BAC0936B}" dt="2023-11-30T05:53:41.283" v="50"/>
          <ac:spMkLst>
            <pc:docMk/>
            <pc:sldMk cId="1128923886" sldId="412"/>
            <ac:spMk id="5" creationId="{A0AD9F78-1A03-B4F8-C2F8-AC088491B832}"/>
          </ac:spMkLst>
        </pc:spChg>
        <pc:picChg chg="del">
          <ac:chgData name="Carina Carlsen" userId="2bbc854f-e44a-44ff-9bd9-0e7ce760f762" providerId="ADAL" clId="{5E971D48-F4C0-4A15-96CD-5987BAC0936B}" dt="2023-11-30T05:53:39.262" v="49" actId="478"/>
          <ac:picMkLst>
            <pc:docMk/>
            <pc:sldMk cId="1128923886" sldId="412"/>
            <ac:picMk id="7" creationId="{00000000-0000-0000-0000-000000000000}"/>
          </ac:picMkLst>
        </pc:picChg>
        <pc:picChg chg="add mod ord">
          <ac:chgData name="Carina Carlsen" userId="2bbc854f-e44a-44ff-9bd9-0e7ce760f762" providerId="ADAL" clId="{5E971D48-F4C0-4A15-96CD-5987BAC0936B}" dt="2023-11-30T05:53:45.233" v="65" actId="26606"/>
          <ac:picMkLst>
            <pc:docMk/>
            <pc:sldMk cId="1128923886" sldId="412"/>
            <ac:picMk id="8" creationId="{8A01D20A-7226-733C-7BA5-E39C88203E76}"/>
          </ac:picMkLst>
        </pc:picChg>
      </pc:sldChg>
      <pc:sldChg chg="del ord">
        <pc:chgData name="Carina Carlsen" userId="2bbc854f-e44a-44ff-9bd9-0e7ce760f762" providerId="ADAL" clId="{5E971D48-F4C0-4A15-96CD-5987BAC0936B}" dt="2023-11-30T07:26:17.946" v="5919" actId="47"/>
        <pc:sldMkLst>
          <pc:docMk/>
          <pc:sldMk cId="3615671640" sldId="413"/>
        </pc:sldMkLst>
      </pc:sldChg>
      <pc:sldChg chg="modSp del mod">
        <pc:chgData name="Carina Carlsen" userId="2bbc854f-e44a-44ff-9bd9-0e7ce760f762" providerId="ADAL" clId="{5E971D48-F4C0-4A15-96CD-5987BAC0936B}" dt="2023-11-30T07:25:58.206" v="5914" actId="47"/>
        <pc:sldMkLst>
          <pc:docMk/>
          <pc:sldMk cId="1124185607" sldId="415"/>
        </pc:sldMkLst>
        <pc:spChg chg="mod">
          <ac:chgData name="Carina Carlsen" userId="2bbc854f-e44a-44ff-9bd9-0e7ce760f762" providerId="ADAL" clId="{5E971D48-F4C0-4A15-96CD-5987BAC0936B}" dt="2023-11-30T05:53:41.778" v="61" actId="27636"/>
          <ac:spMkLst>
            <pc:docMk/>
            <pc:sldMk cId="1124185607" sldId="415"/>
            <ac:spMk id="3" creationId="{00000000-0000-0000-0000-000000000000}"/>
          </ac:spMkLst>
        </pc:spChg>
      </pc:sldChg>
      <pc:sldChg chg="del">
        <pc:chgData name="Carina Carlsen" userId="2bbc854f-e44a-44ff-9bd9-0e7ce760f762" providerId="ADAL" clId="{5E971D48-F4C0-4A15-96CD-5987BAC0936B}" dt="2023-11-30T07:25:51.023" v="5912" actId="47"/>
        <pc:sldMkLst>
          <pc:docMk/>
          <pc:sldMk cId="1405871873" sldId="416"/>
        </pc:sldMkLst>
      </pc:sldChg>
      <pc:sldChg chg="addSp delSp modSp mod modClrScheme delAnim modAnim chgLayout modNotesTx">
        <pc:chgData name="Carina Carlsen" userId="2bbc854f-e44a-44ff-9bd9-0e7ce760f762" providerId="ADAL" clId="{5E971D48-F4C0-4A15-96CD-5987BAC0936B}" dt="2023-11-30T06:38:10.090" v="2152" actId="27636"/>
        <pc:sldMkLst>
          <pc:docMk/>
          <pc:sldMk cId="1046961350" sldId="418"/>
        </pc:sldMkLst>
        <pc:spChg chg="mod">
          <ac:chgData name="Carina Carlsen" userId="2bbc854f-e44a-44ff-9bd9-0e7ce760f762" providerId="ADAL" clId="{5E971D48-F4C0-4A15-96CD-5987BAC0936B}" dt="2023-11-30T06:38:10.084" v="2151" actId="26606"/>
          <ac:spMkLst>
            <pc:docMk/>
            <pc:sldMk cId="1046961350" sldId="418"/>
            <ac:spMk id="2" creationId="{82E4A53D-807C-4D6D-B804-646A022EFFF7}"/>
          </ac:spMkLst>
        </pc:spChg>
        <pc:spChg chg="mod">
          <ac:chgData name="Carina Carlsen" userId="2bbc854f-e44a-44ff-9bd9-0e7ce760f762" providerId="ADAL" clId="{5E971D48-F4C0-4A15-96CD-5987BAC0936B}" dt="2023-11-30T06:38:10.084" v="2151" actId="26606"/>
          <ac:spMkLst>
            <pc:docMk/>
            <pc:sldMk cId="1046961350" sldId="418"/>
            <ac:spMk id="11" creationId="{00000000-0000-0000-0000-000000000000}"/>
          </ac:spMkLst>
        </pc:spChg>
        <pc:spChg chg="add mod">
          <ac:chgData name="Carina Carlsen" userId="2bbc854f-e44a-44ff-9bd9-0e7ce760f762" providerId="ADAL" clId="{5E971D48-F4C0-4A15-96CD-5987BAC0936B}" dt="2023-11-30T06:38:10.090" v="2152" actId="27636"/>
          <ac:spMkLst>
            <pc:docMk/>
            <pc:sldMk cId="1046961350" sldId="418"/>
            <ac:spMk id="16" creationId="{27E6E530-0561-5D5A-D4C8-0113E5CEFEB3}"/>
          </ac:spMkLst>
        </pc:spChg>
        <pc:picChg chg="del">
          <ac:chgData name="Carina Carlsen" userId="2bbc854f-e44a-44ff-9bd9-0e7ce760f762" providerId="ADAL" clId="{5E971D48-F4C0-4A15-96CD-5987BAC0936B}" dt="2023-11-30T06:32:01.436" v="1397" actId="478"/>
          <ac:picMkLst>
            <pc:docMk/>
            <pc:sldMk cId="1046961350" sldId="418"/>
            <ac:picMk id="4" creationId="{EC980A71-A897-45B7-B46E-45A4E4FE6873}"/>
          </ac:picMkLst>
        </pc:picChg>
        <pc:picChg chg="add mod ord">
          <ac:chgData name="Carina Carlsen" userId="2bbc854f-e44a-44ff-9bd9-0e7ce760f762" providerId="ADAL" clId="{5E971D48-F4C0-4A15-96CD-5987BAC0936B}" dt="2023-11-30T06:38:10.084" v="2151" actId="26606"/>
          <ac:picMkLst>
            <pc:docMk/>
            <pc:sldMk cId="1046961350" sldId="418"/>
            <ac:picMk id="5" creationId="{81ED0B6D-9B9C-BFC0-4F9E-B77547862772}"/>
          </ac:picMkLst>
        </pc:picChg>
        <pc:inkChg chg="del">
          <ac:chgData name="Carina Carlsen" userId="2bbc854f-e44a-44ff-9bd9-0e7ce760f762" providerId="ADAL" clId="{5E971D48-F4C0-4A15-96CD-5987BAC0936B}" dt="2023-11-30T06:31:59.640" v="1396" actId="478"/>
          <ac:inkMkLst>
            <pc:docMk/>
            <pc:sldMk cId="1046961350" sldId="418"/>
            <ac:inkMk id="45" creationId="{CF89ABE3-3BB9-4A2C-8E43-A49D8A19E48B}"/>
          </ac:inkMkLst>
        </pc:inkChg>
      </pc:sldChg>
      <pc:sldChg chg="del">
        <pc:chgData name="Carina Carlsen" userId="2bbc854f-e44a-44ff-9bd9-0e7ce760f762" providerId="ADAL" clId="{5E971D48-F4C0-4A15-96CD-5987BAC0936B}" dt="2023-11-30T07:26:14.178" v="5918" actId="47"/>
        <pc:sldMkLst>
          <pc:docMk/>
          <pc:sldMk cId="653545779" sldId="421"/>
        </pc:sldMkLst>
      </pc:sldChg>
      <pc:sldChg chg="del">
        <pc:chgData name="Carina Carlsen" userId="2bbc854f-e44a-44ff-9bd9-0e7ce760f762" providerId="ADAL" clId="{5E971D48-F4C0-4A15-96CD-5987BAC0936B}" dt="2023-11-30T07:26:17.946" v="5919" actId="47"/>
        <pc:sldMkLst>
          <pc:docMk/>
          <pc:sldMk cId="91543689" sldId="422"/>
        </pc:sldMkLst>
      </pc:sldChg>
      <pc:sldChg chg="addSp modSp mod ord modClrScheme chgLayout modNotesTx">
        <pc:chgData name="Carina Carlsen" userId="2bbc854f-e44a-44ff-9bd9-0e7ce760f762" providerId="ADAL" clId="{5E971D48-F4C0-4A15-96CD-5987BAC0936B}" dt="2023-11-30T07:37:55.810" v="6861" actId="20577"/>
        <pc:sldMkLst>
          <pc:docMk/>
          <pc:sldMk cId="2714878557" sldId="423"/>
        </pc:sldMkLst>
        <pc:spChg chg="mod">
          <ac:chgData name="Carina Carlsen" userId="2bbc854f-e44a-44ff-9bd9-0e7ce760f762" providerId="ADAL" clId="{5E971D48-F4C0-4A15-96CD-5987BAC0936B}" dt="2023-11-30T07:37:55.810" v="6861" actId="20577"/>
          <ac:spMkLst>
            <pc:docMk/>
            <pc:sldMk cId="2714878557" sldId="423"/>
            <ac:spMk id="5" creationId="{00000000-0000-0000-0000-000000000000}"/>
          </ac:spMkLst>
        </pc:spChg>
        <pc:spChg chg="mod">
          <ac:chgData name="Carina Carlsen" userId="2bbc854f-e44a-44ff-9bd9-0e7ce760f762" providerId="ADAL" clId="{5E971D48-F4C0-4A15-96CD-5987BAC0936B}" dt="2023-11-30T06:07:34.080" v="178" actId="20577"/>
          <ac:spMkLst>
            <pc:docMk/>
            <pc:sldMk cId="2714878557" sldId="423"/>
            <ac:spMk id="11" creationId="{00000000-0000-0000-0000-000000000000}"/>
          </ac:spMkLst>
        </pc:spChg>
        <pc:spChg chg="add mod">
          <ac:chgData name="Carina Carlsen" userId="2bbc854f-e44a-44ff-9bd9-0e7ce760f762" providerId="ADAL" clId="{5E971D48-F4C0-4A15-96CD-5987BAC0936B}" dt="2023-11-30T06:06:59.658" v="128" actId="27636"/>
          <ac:spMkLst>
            <pc:docMk/>
            <pc:sldMk cId="2714878557" sldId="423"/>
            <ac:spMk id="16" creationId="{4F98AD99-1204-6752-3C19-C769076494C1}"/>
          </ac:spMkLst>
        </pc:spChg>
        <pc:picChg chg="add mod ord">
          <ac:chgData name="Carina Carlsen" userId="2bbc854f-e44a-44ff-9bd9-0e7ce760f762" providerId="ADAL" clId="{5E971D48-F4C0-4A15-96CD-5987BAC0936B}" dt="2023-11-30T06:06:59.634" v="127" actId="26606"/>
          <ac:picMkLst>
            <pc:docMk/>
            <pc:sldMk cId="2714878557" sldId="423"/>
            <ac:picMk id="3" creationId="{AAB90296-5BDE-A98A-1A7D-DD1697479642}"/>
          </ac:picMkLst>
        </pc:picChg>
      </pc:sldChg>
      <pc:sldChg chg="del">
        <pc:chgData name="Carina Carlsen" userId="2bbc854f-e44a-44ff-9bd9-0e7ce760f762" providerId="ADAL" clId="{5E971D48-F4C0-4A15-96CD-5987BAC0936B}" dt="2023-11-30T07:26:17.946" v="5919" actId="47"/>
        <pc:sldMkLst>
          <pc:docMk/>
          <pc:sldMk cId="1201054546" sldId="424"/>
        </pc:sldMkLst>
      </pc:sldChg>
      <pc:sldChg chg="modSp mod ord modAnim modNotesTx">
        <pc:chgData name="Carina Carlsen" userId="2bbc854f-e44a-44ff-9bd9-0e7ce760f762" providerId="ADAL" clId="{5E971D48-F4C0-4A15-96CD-5987BAC0936B}" dt="2023-11-30T06:18:47.105" v="1073" actId="1076"/>
        <pc:sldMkLst>
          <pc:docMk/>
          <pc:sldMk cId="3849733548" sldId="425"/>
        </pc:sldMkLst>
        <pc:spChg chg="mod">
          <ac:chgData name="Carina Carlsen" userId="2bbc854f-e44a-44ff-9bd9-0e7ce760f762" providerId="ADAL" clId="{5E971D48-F4C0-4A15-96CD-5987BAC0936B}" dt="2023-11-30T06:16:00.546" v="723" actId="20577"/>
          <ac:spMkLst>
            <pc:docMk/>
            <pc:sldMk cId="3849733548" sldId="425"/>
            <ac:spMk id="8" creationId="{F61D98C0-AB7D-4142-ADFA-5ACB39ACD32D}"/>
          </ac:spMkLst>
        </pc:spChg>
        <pc:spChg chg="mod">
          <ac:chgData name="Carina Carlsen" userId="2bbc854f-e44a-44ff-9bd9-0e7ce760f762" providerId="ADAL" clId="{5E971D48-F4C0-4A15-96CD-5987BAC0936B}" dt="2023-11-30T06:16:09.596" v="737" actId="14100"/>
          <ac:spMkLst>
            <pc:docMk/>
            <pc:sldMk cId="3849733548" sldId="425"/>
            <ac:spMk id="9" creationId="{3C417D22-AA96-4596-9F95-80F7A1E25E45}"/>
          </ac:spMkLst>
        </pc:spChg>
        <pc:spChg chg="mod">
          <ac:chgData name="Carina Carlsen" userId="2bbc854f-e44a-44ff-9bd9-0e7ce760f762" providerId="ADAL" clId="{5E971D48-F4C0-4A15-96CD-5987BAC0936B}" dt="2023-11-30T06:18:41.725" v="1071" actId="1076"/>
          <ac:spMkLst>
            <pc:docMk/>
            <pc:sldMk cId="3849733548" sldId="425"/>
            <ac:spMk id="11" creationId="{00000000-0000-0000-0000-000000000000}"/>
          </ac:spMkLst>
        </pc:spChg>
        <pc:spChg chg="mod">
          <ac:chgData name="Carina Carlsen" userId="2bbc854f-e44a-44ff-9bd9-0e7ce760f762" providerId="ADAL" clId="{5E971D48-F4C0-4A15-96CD-5987BAC0936B}" dt="2023-11-30T06:18:47.105" v="1073" actId="1076"/>
          <ac:spMkLst>
            <pc:docMk/>
            <pc:sldMk cId="3849733548" sldId="425"/>
            <ac:spMk id="12" creationId="{61E97592-373C-475B-9F85-52B96F31866C}"/>
          </ac:spMkLst>
        </pc:spChg>
        <pc:spChg chg="mod">
          <ac:chgData name="Carina Carlsen" userId="2bbc854f-e44a-44ff-9bd9-0e7ce760f762" providerId="ADAL" clId="{5E971D48-F4C0-4A15-96CD-5987BAC0936B}" dt="2023-11-30T06:18:44.361" v="1072" actId="1076"/>
          <ac:spMkLst>
            <pc:docMk/>
            <pc:sldMk cId="3849733548" sldId="425"/>
            <ac:spMk id="13" creationId="{27B5C1A3-6D6A-4CE8-8B2D-18F9D4389B84}"/>
          </ac:spMkLst>
        </pc:spChg>
        <pc:spChg chg="mod">
          <ac:chgData name="Carina Carlsen" userId="2bbc854f-e44a-44ff-9bd9-0e7ce760f762" providerId="ADAL" clId="{5E971D48-F4C0-4A15-96CD-5987BAC0936B}" dt="2023-11-30T06:18:15.010" v="1044" actId="1076"/>
          <ac:spMkLst>
            <pc:docMk/>
            <pc:sldMk cId="3849733548" sldId="425"/>
            <ac:spMk id="14" creationId="{319CD1B6-3D19-45FD-8366-98F158789ABD}"/>
          </ac:spMkLst>
        </pc:spChg>
      </pc:sldChg>
      <pc:sldChg chg="addSp modSp mod ord modClrScheme modAnim chgLayout modNotesTx">
        <pc:chgData name="Carina Carlsen" userId="2bbc854f-e44a-44ff-9bd9-0e7ce760f762" providerId="ADAL" clId="{5E971D48-F4C0-4A15-96CD-5987BAC0936B}" dt="2023-11-30T07:38:35.688" v="6887" actId="20577"/>
        <pc:sldMkLst>
          <pc:docMk/>
          <pc:sldMk cId="168632112" sldId="426"/>
        </pc:sldMkLst>
        <pc:spChg chg="mod">
          <ac:chgData name="Carina Carlsen" userId="2bbc854f-e44a-44ff-9bd9-0e7ce760f762" providerId="ADAL" clId="{5E971D48-F4C0-4A15-96CD-5987BAC0936B}" dt="2023-11-30T07:38:35.688" v="6887" actId="20577"/>
          <ac:spMkLst>
            <pc:docMk/>
            <pc:sldMk cId="168632112" sldId="426"/>
            <ac:spMk id="5" creationId="{00000000-0000-0000-0000-000000000000}"/>
          </ac:spMkLst>
        </pc:spChg>
        <pc:spChg chg="mod">
          <ac:chgData name="Carina Carlsen" userId="2bbc854f-e44a-44ff-9bd9-0e7ce760f762" providerId="ADAL" clId="{5E971D48-F4C0-4A15-96CD-5987BAC0936B}" dt="2023-11-30T06:12:34.451" v="655" actId="26606"/>
          <ac:spMkLst>
            <pc:docMk/>
            <pc:sldMk cId="168632112" sldId="426"/>
            <ac:spMk id="11" creationId="{00000000-0000-0000-0000-000000000000}"/>
          </ac:spMkLst>
        </pc:spChg>
        <pc:picChg chg="add mod">
          <ac:chgData name="Carina Carlsen" userId="2bbc854f-e44a-44ff-9bd9-0e7ce760f762" providerId="ADAL" clId="{5E971D48-F4C0-4A15-96CD-5987BAC0936B}" dt="2023-11-30T06:12:34.451" v="655" actId="26606"/>
          <ac:picMkLst>
            <pc:docMk/>
            <pc:sldMk cId="168632112" sldId="426"/>
            <ac:picMk id="3" creationId="{722440B9-877E-0F85-8C57-DEC07D00DA15}"/>
          </ac:picMkLst>
        </pc:picChg>
      </pc:sldChg>
      <pc:sldChg chg="del">
        <pc:chgData name="Carina Carlsen" userId="2bbc854f-e44a-44ff-9bd9-0e7ce760f762" providerId="ADAL" clId="{5E971D48-F4C0-4A15-96CD-5987BAC0936B}" dt="2023-11-30T07:25:58.206" v="5914" actId="47"/>
        <pc:sldMkLst>
          <pc:docMk/>
          <pc:sldMk cId="3895012363" sldId="427"/>
        </pc:sldMkLst>
      </pc:sldChg>
      <pc:sldChg chg="del">
        <pc:chgData name="Carina Carlsen" userId="2bbc854f-e44a-44ff-9bd9-0e7ce760f762" providerId="ADAL" clId="{5E971D48-F4C0-4A15-96CD-5987BAC0936B}" dt="2023-11-30T07:26:06.072" v="5916" actId="47"/>
        <pc:sldMkLst>
          <pc:docMk/>
          <pc:sldMk cId="775133538" sldId="428"/>
        </pc:sldMkLst>
      </pc:sldChg>
      <pc:sldChg chg="del">
        <pc:chgData name="Carina Carlsen" userId="2bbc854f-e44a-44ff-9bd9-0e7ce760f762" providerId="ADAL" clId="{5E971D48-F4C0-4A15-96CD-5987BAC0936B}" dt="2023-11-30T07:25:58.206" v="5914" actId="47"/>
        <pc:sldMkLst>
          <pc:docMk/>
          <pc:sldMk cId="3852039768" sldId="430"/>
        </pc:sldMkLst>
      </pc:sldChg>
      <pc:sldChg chg="del">
        <pc:chgData name="Carina Carlsen" userId="2bbc854f-e44a-44ff-9bd9-0e7ce760f762" providerId="ADAL" clId="{5E971D48-F4C0-4A15-96CD-5987BAC0936B}" dt="2023-11-30T07:26:06.072" v="5916" actId="47"/>
        <pc:sldMkLst>
          <pc:docMk/>
          <pc:sldMk cId="1371558650" sldId="431"/>
        </pc:sldMkLst>
      </pc:sldChg>
      <pc:sldChg chg="del">
        <pc:chgData name="Carina Carlsen" userId="2bbc854f-e44a-44ff-9bd9-0e7ce760f762" providerId="ADAL" clId="{5E971D48-F4C0-4A15-96CD-5987BAC0936B}" dt="2023-11-30T07:26:01.461" v="5915" actId="47"/>
        <pc:sldMkLst>
          <pc:docMk/>
          <pc:sldMk cId="4093044842" sldId="432"/>
        </pc:sldMkLst>
      </pc:sldChg>
      <pc:sldChg chg="del">
        <pc:chgData name="Carina Carlsen" userId="2bbc854f-e44a-44ff-9bd9-0e7ce760f762" providerId="ADAL" clId="{5E971D48-F4C0-4A15-96CD-5987BAC0936B}" dt="2023-11-30T07:26:06.072" v="5916" actId="47"/>
        <pc:sldMkLst>
          <pc:docMk/>
          <pc:sldMk cId="239262553" sldId="433"/>
        </pc:sldMkLst>
      </pc:sldChg>
      <pc:sldChg chg="del">
        <pc:chgData name="Carina Carlsen" userId="2bbc854f-e44a-44ff-9bd9-0e7ce760f762" providerId="ADAL" clId="{5E971D48-F4C0-4A15-96CD-5987BAC0936B}" dt="2023-11-30T07:26:09.715" v="5917" actId="47"/>
        <pc:sldMkLst>
          <pc:docMk/>
          <pc:sldMk cId="762652755" sldId="434"/>
        </pc:sldMkLst>
      </pc:sldChg>
      <pc:sldChg chg="addSp modSp mod ord modClrScheme modShow chgLayout modNotesTx">
        <pc:chgData name="Carina Carlsen" userId="2bbc854f-e44a-44ff-9bd9-0e7ce760f762" providerId="ADAL" clId="{5E971D48-F4C0-4A15-96CD-5987BAC0936B}" dt="2023-11-30T06:31:32.340" v="1395"/>
        <pc:sldMkLst>
          <pc:docMk/>
          <pc:sldMk cId="2195016625" sldId="435"/>
        </pc:sldMkLst>
        <pc:spChg chg="mod">
          <ac:chgData name="Carina Carlsen" userId="2bbc854f-e44a-44ff-9bd9-0e7ce760f762" providerId="ADAL" clId="{5E971D48-F4C0-4A15-96CD-5987BAC0936B}" dt="2023-11-30T06:22:52.468" v="1130" actId="26606"/>
          <ac:spMkLst>
            <pc:docMk/>
            <pc:sldMk cId="2195016625" sldId="435"/>
            <ac:spMk id="7" creationId="{00000000-0000-0000-0000-000000000000}"/>
          </ac:spMkLst>
        </pc:spChg>
        <pc:spChg chg="mod">
          <ac:chgData name="Carina Carlsen" userId="2bbc854f-e44a-44ff-9bd9-0e7ce760f762" providerId="ADAL" clId="{5E971D48-F4C0-4A15-96CD-5987BAC0936B}" dt="2023-11-30T06:30:08.311" v="1386" actId="20577"/>
          <ac:spMkLst>
            <pc:docMk/>
            <pc:sldMk cId="2195016625" sldId="435"/>
            <ac:spMk id="8" creationId="{00000000-0000-0000-0000-000000000000}"/>
          </ac:spMkLst>
        </pc:spChg>
        <pc:picChg chg="add mod">
          <ac:chgData name="Carina Carlsen" userId="2bbc854f-e44a-44ff-9bd9-0e7ce760f762" providerId="ADAL" clId="{5E971D48-F4C0-4A15-96CD-5987BAC0936B}" dt="2023-11-30T06:22:52.468" v="1130" actId="26606"/>
          <ac:picMkLst>
            <pc:docMk/>
            <pc:sldMk cId="2195016625" sldId="435"/>
            <ac:picMk id="3" creationId="{66ABFE24-1F6E-0B1D-7CA0-F46064D41C9D}"/>
          </ac:picMkLst>
        </pc:picChg>
      </pc:sldChg>
      <pc:sldChg chg="del">
        <pc:chgData name="Carina Carlsen" userId="2bbc854f-e44a-44ff-9bd9-0e7ce760f762" providerId="ADAL" clId="{5E971D48-F4C0-4A15-96CD-5987BAC0936B}" dt="2023-11-30T07:25:58.206" v="5914" actId="47"/>
        <pc:sldMkLst>
          <pc:docMk/>
          <pc:sldMk cId="1527000938" sldId="436"/>
        </pc:sldMkLst>
      </pc:sldChg>
      <pc:sldChg chg="addSp delSp modSp mod ord modClrScheme delAnim modAnim chgLayout modNotesTx">
        <pc:chgData name="Carina Carlsen" userId="2bbc854f-e44a-44ff-9bd9-0e7ce760f762" providerId="ADAL" clId="{5E971D48-F4C0-4A15-96CD-5987BAC0936B}" dt="2023-11-30T07:01:58.385" v="4758"/>
        <pc:sldMkLst>
          <pc:docMk/>
          <pc:sldMk cId="820533810" sldId="439"/>
        </pc:sldMkLst>
        <pc:spChg chg="mod">
          <ac:chgData name="Carina Carlsen" userId="2bbc854f-e44a-44ff-9bd9-0e7ce760f762" providerId="ADAL" clId="{5E971D48-F4C0-4A15-96CD-5987BAC0936B}" dt="2023-11-30T07:00:55.942" v="4725" actId="26606"/>
          <ac:spMkLst>
            <pc:docMk/>
            <pc:sldMk cId="820533810" sldId="439"/>
            <ac:spMk id="5" creationId="{2A573633-7A3A-4833-80C3-A86C6E70AA0D}"/>
          </ac:spMkLst>
        </pc:spChg>
        <pc:spChg chg="mod">
          <ac:chgData name="Carina Carlsen" userId="2bbc854f-e44a-44ff-9bd9-0e7ce760f762" providerId="ADAL" clId="{5E971D48-F4C0-4A15-96CD-5987BAC0936B}" dt="2023-11-30T07:01:22.927" v="4754" actId="14100"/>
          <ac:spMkLst>
            <pc:docMk/>
            <pc:sldMk cId="820533810" sldId="439"/>
            <ac:spMk id="6" creationId="{C8DE88D2-0F4C-43A8-B170-6947973CD8F6}"/>
          </ac:spMkLst>
        </pc:spChg>
        <pc:spChg chg="add mod">
          <ac:chgData name="Carina Carlsen" userId="2bbc854f-e44a-44ff-9bd9-0e7ce760f762" providerId="ADAL" clId="{5E971D48-F4C0-4A15-96CD-5987BAC0936B}" dt="2023-11-30T07:00:55.951" v="4726" actId="27636"/>
          <ac:spMkLst>
            <pc:docMk/>
            <pc:sldMk cId="820533810" sldId="439"/>
            <ac:spMk id="12" creationId="{3227C997-7F06-1C35-7A94-1A8E0DF3B653}"/>
          </ac:spMkLst>
        </pc:spChg>
        <pc:picChg chg="add del mod ord">
          <ac:chgData name="Carina Carlsen" userId="2bbc854f-e44a-44ff-9bd9-0e7ce760f762" providerId="ADAL" clId="{5E971D48-F4C0-4A15-96CD-5987BAC0936B}" dt="2023-11-30T07:00:49.112" v="4721" actId="478"/>
          <ac:picMkLst>
            <pc:docMk/>
            <pc:sldMk cId="820533810" sldId="439"/>
            <ac:picMk id="3" creationId="{C77BC888-D6F1-DDB5-8E69-EDFDB27F1B3F}"/>
          </ac:picMkLst>
        </pc:picChg>
        <pc:picChg chg="add mod ord">
          <ac:chgData name="Carina Carlsen" userId="2bbc854f-e44a-44ff-9bd9-0e7ce760f762" providerId="ADAL" clId="{5E971D48-F4C0-4A15-96CD-5987BAC0936B}" dt="2023-11-30T07:00:55.942" v="4725" actId="26606"/>
          <ac:picMkLst>
            <pc:docMk/>
            <pc:sldMk cId="820533810" sldId="439"/>
            <ac:picMk id="7" creationId="{05053E5B-3499-CC89-0F65-07379AB1475D}"/>
          </ac:picMkLst>
        </pc:picChg>
        <pc:cxnChg chg="del mod">
          <ac:chgData name="Carina Carlsen" userId="2bbc854f-e44a-44ff-9bd9-0e7ce760f762" providerId="ADAL" clId="{5E971D48-F4C0-4A15-96CD-5987BAC0936B}" dt="2023-11-30T06:58:33.530" v="4702" actId="478"/>
          <ac:cxnSpMkLst>
            <pc:docMk/>
            <pc:sldMk cId="820533810" sldId="439"/>
            <ac:cxnSpMk id="8" creationId="{2E3AB7FE-FDC5-4190-AC8D-1EEAFC2F9FFB}"/>
          </ac:cxnSpMkLst>
        </pc:cxnChg>
      </pc:sldChg>
      <pc:sldChg chg="del">
        <pc:chgData name="Carina Carlsen" userId="2bbc854f-e44a-44ff-9bd9-0e7ce760f762" providerId="ADAL" clId="{5E971D48-F4C0-4A15-96CD-5987BAC0936B}" dt="2023-11-30T07:26:14.178" v="5918" actId="47"/>
        <pc:sldMkLst>
          <pc:docMk/>
          <pc:sldMk cId="741437842" sldId="440"/>
        </pc:sldMkLst>
      </pc:sldChg>
      <pc:sldChg chg="addSp modSp mod ord modClrScheme modAnim chgLayout modNotesTx">
        <pc:chgData name="Carina Carlsen" userId="2bbc854f-e44a-44ff-9bd9-0e7ce760f762" providerId="ADAL" clId="{5E971D48-F4C0-4A15-96CD-5987BAC0936B}" dt="2023-11-30T07:37:04.490" v="6820" actId="20577"/>
        <pc:sldMkLst>
          <pc:docMk/>
          <pc:sldMk cId="1388635910" sldId="443"/>
        </pc:sldMkLst>
        <pc:spChg chg="mod">
          <ac:chgData name="Carina Carlsen" userId="2bbc854f-e44a-44ff-9bd9-0e7ce760f762" providerId="ADAL" clId="{5E971D48-F4C0-4A15-96CD-5987BAC0936B}" dt="2023-11-30T07:37:04.490" v="6820" actId="20577"/>
          <ac:spMkLst>
            <pc:docMk/>
            <pc:sldMk cId="1388635910" sldId="443"/>
            <ac:spMk id="4" creationId="{C7B75F27-374B-4146-85FF-1B92B6FC92E5}"/>
          </ac:spMkLst>
        </pc:spChg>
        <pc:spChg chg="mod">
          <ac:chgData name="Carina Carlsen" userId="2bbc854f-e44a-44ff-9bd9-0e7ce760f762" providerId="ADAL" clId="{5E971D48-F4C0-4A15-96CD-5987BAC0936B}" dt="2023-11-30T06:15:04.734" v="698" actId="26606"/>
          <ac:spMkLst>
            <pc:docMk/>
            <pc:sldMk cId="1388635910" sldId="443"/>
            <ac:spMk id="11" creationId="{00000000-0000-0000-0000-000000000000}"/>
          </ac:spMkLst>
        </pc:spChg>
        <pc:spChg chg="add mod">
          <ac:chgData name="Carina Carlsen" userId="2bbc854f-e44a-44ff-9bd9-0e7ce760f762" providerId="ADAL" clId="{5E971D48-F4C0-4A15-96CD-5987BAC0936B}" dt="2023-11-30T06:15:04.741" v="699" actId="27636"/>
          <ac:spMkLst>
            <pc:docMk/>
            <pc:sldMk cId="1388635910" sldId="443"/>
            <ac:spMk id="16" creationId="{F946CDD5-D452-9554-51E3-12DC66F07138}"/>
          </ac:spMkLst>
        </pc:spChg>
        <pc:picChg chg="add mod ord">
          <ac:chgData name="Carina Carlsen" userId="2bbc854f-e44a-44ff-9bd9-0e7ce760f762" providerId="ADAL" clId="{5E971D48-F4C0-4A15-96CD-5987BAC0936B}" dt="2023-11-30T06:15:04.734" v="698" actId="26606"/>
          <ac:picMkLst>
            <pc:docMk/>
            <pc:sldMk cId="1388635910" sldId="443"/>
            <ac:picMk id="3" creationId="{07DBB58C-3CDB-FE39-0DC1-28E012B5DD12}"/>
          </ac:picMkLst>
        </pc:picChg>
      </pc:sldChg>
      <pc:sldChg chg="del">
        <pc:chgData name="Carina Carlsen" userId="2bbc854f-e44a-44ff-9bd9-0e7ce760f762" providerId="ADAL" clId="{5E971D48-F4C0-4A15-96CD-5987BAC0936B}" dt="2023-11-30T07:25:41.973" v="5909" actId="47"/>
        <pc:sldMkLst>
          <pc:docMk/>
          <pc:sldMk cId="3602986544" sldId="445"/>
        </pc:sldMkLst>
      </pc:sldChg>
      <pc:sldChg chg="del">
        <pc:chgData name="Carina Carlsen" userId="2bbc854f-e44a-44ff-9bd9-0e7ce760f762" providerId="ADAL" clId="{5E971D48-F4C0-4A15-96CD-5987BAC0936B}" dt="2023-11-30T07:25:44.502" v="5910" actId="47"/>
        <pc:sldMkLst>
          <pc:docMk/>
          <pc:sldMk cId="2923177919" sldId="446"/>
        </pc:sldMkLst>
      </pc:sldChg>
      <pc:sldChg chg="del">
        <pc:chgData name="Carina Carlsen" userId="2bbc854f-e44a-44ff-9bd9-0e7ce760f762" providerId="ADAL" clId="{5E971D48-F4C0-4A15-96CD-5987BAC0936B}" dt="2023-11-30T07:25:51.023" v="5912" actId="47"/>
        <pc:sldMkLst>
          <pc:docMk/>
          <pc:sldMk cId="3429632027" sldId="447"/>
        </pc:sldMkLst>
      </pc:sldChg>
      <pc:sldChg chg="del">
        <pc:chgData name="Carina Carlsen" userId="2bbc854f-e44a-44ff-9bd9-0e7ce760f762" providerId="ADAL" clId="{5E971D48-F4C0-4A15-96CD-5987BAC0936B}" dt="2023-11-30T07:25:47.852" v="5911" actId="47"/>
        <pc:sldMkLst>
          <pc:docMk/>
          <pc:sldMk cId="3170171561" sldId="448"/>
        </pc:sldMkLst>
      </pc:sldChg>
      <pc:sldChg chg="modSp del mod">
        <pc:chgData name="Carina Carlsen" userId="2bbc854f-e44a-44ff-9bd9-0e7ce760f762" providerId="ADAL" clId="{5E971D48-F4C0-4A15-96CD-5987BAC0936B}" dt="2023-11-30T07:25:41.973" v="5909" actId="47"/>
        <pc:sldMkLst>
          <pc:docMk/>
          <pc:sldMk cId="3318596298" sldId="449"/>
        </pc:sldMkLst>
        <pc:spChg chg="mod">
          <ac:chgData name="Carina Carlsen" userId="2bbc854f-e44a-44ff-9bd9-0e7ce760f762" providerId="ADAL" clId="{5E971D48-F4C0-4A15-96CD-5987BAC0936B}" dt="2023-11-30T05:53:41.746" v="59" actId="27636"/>
          <ac:spMkLst>
            <pc:docMk/>
            <pc:sldMk cId="3318596298" sldId="449"/>
            <ac:spMk id="3" creationId="{2EF5F6A9-E981-4D43-9C86-74A440A0323F}"/>
          </ac:spMkLst>
        </pc:spChg>
      </pc:sldChg>
      <pc:sldChg chg="del">
        <pc:chgData name="Carina Carlsen" userId="2bbc854f-e44a-44ff-9bd9-0e7ce760f762" providerId="ADAL" clId="{5E971D48-F4C0-4A15-96CD-5987BAC0936B}" dt="2023-11-30T05:53:51.836" v="66" actId="47"/>
        <pc:sldMkLst>
          <pc:docMk/>
          <pc:sldMk cId="132402740" sldId="451"/>
        </pc:sldMkLst>
      </pc:sldChg>
      <pc:sldChg chg="del">
        <pc:chgData name="Carina Carlsen" userId="2bbc854f-e44a-44ff-9bd9-0e7ce760f762" providerId="ADAL" clId="{5E971D48-F4C0-4A15-96CD-5987BAC0936B}" dt="2023-11-30T07:25:41.973" v="5909" actId="47"/>
        <pc:sldMkLst>
          <pc:docMk/>
          <pc:sldMk cId="3393214711" sldId="452"/>
        </pc:sldMkLst>
      </pc:sldChg>
      <pc:sldChg chg="del">
        <pc:chgData name="Carina Carlsen" userId="2bbc854f-e44a-44ff-9bd9-0e7ce760f762" providerId="ADAL" clId="{5E971D48-F4C0-4A15-96CD-5987BAC0936B}" dt="2023-11-30T07:26:17.946" v="5919" actId="47"/>
        <pc:sldMkLst>
          <pc:docMk/>
          <pc:sldMk cId="3011159040" sldId="453"/>
        </pc:sldMkLst>
      </pc:sldChg>
      <pc:sldChg chg="modSp del mod">
        <pc:chgData name="Carina Carlsen" userId="2bbc854f-e44a-44ff-9bd9-0e7ce760f762" providerId="ADAL" clId="{5E971D48-F4C0-4A15-96CD-5987BAC0936B}" dt="2023-11-30T07:26:14.178" v="5918" actId="47"/>
        <pc:sldMkLst>
          <pc:docMk/>
          <pc:sldMk cId="3841335247" sldId="454"/>
        </pc:sldMkLst>
        <pc:spChg chg="mod">
          <ac:chgData name="Carina Carlsen" userId="2bbc854f-e44a-44ff-9bd9-0e7ce760f762" providerId="ADAL" clId="{5E971D48-F4C0-4A15-96CD-5987BAC0936B}" dt="2023-11-30T05:53:41.902" v="62" actId="27636"/>
          <ac:spMkLst>
            <pc:docMk/>
            <pc:sldMk cId="3841335247" sldId="454"/>
            <ac:spMk id="3" creationId="{8891107A-2AAC-4620-B4D9-E014F95A155A}"/>
          </ac:spMkLst>
        </pc:spChg>
      </pc:sldChg>
      <pc:sldChg chg="del">
        <pc:chgData name="Carina Carlsen" userId="2bbc854f-e44a-44ff-9bd9-0e7ce760f762" providerId="ADAL" clId="{5E971D48-F4C0-4A15-96CD-5987BAC0936B}" dt="2023-11-30T07:26:14.178" v="5918" actId="47"/>
        <pc:sldMkLst>
          <pc:docMk/>
          <pc:sldMk cId="3609184556" sldId="456"/>
        </pc:sldMkLst>
      </pc:sldChg>
      <pc:sldChg chg="addSp delSp modSp mod ord delAnim modAnim">
        <pc:chgData name="Carina Carlsen" userId="2bbc854f-e44a-44ff-9bd9-0e7ce760f762" providerId="ADAL" clId="{5E971D48-F4C0-4A15-96CD-5987BAC0936B}" dt="2023-11-30T06:00:34.416" v="108"/>
        <pc:sldMkLst>
          <pc:docMk/>
          <pc:sldMk cId="2603632493" sldId="457"/>
        </pc:sldMkLst>
        <pc:spChg chg="mod">
          <ac:chgData name="Carina Carlsen" userId="2bbc854f-e44a-44ff-9bd9-0e7ce760f762" providerId="ADAL" clId="{5E971D48-F4C0-4A15-96CD-5987BAC0936B}" dt="2023-11-30T06:00:24.699" v="106" actId="20577"/>
          <ac:spMkLst>
            <pc:docMk/>
            <pc:sldMk cId="2603632493" sldId="457"/>
            <ac:spMk id="2" creationId="{49FA1E58-EAFD-41E6-A715-E01D9F6E15E9}"/>
          </ac:spMkLst>
        </pc:spChg>
        <pc:spChg chg="add del mod">
          <ac:chgData name="Carina Carlsen" userId="2bbc854f-e44a-44ff-9bd9-0e7ce760f762" providerId="ADAL" clId="{5E971D48-F4C0-4A15-96CD-5987BAC0936B}" dt="2023-11-30T06:00:12.497" v="68"/>
          <ac:spMkLst>
            <pc:docMk/>
            <pc:sldMk cId="2603632493" sldId="457"/>
            <ac:spMk id="4" creationId="{470234ED-1EB4-F23F-A887-ABF30A059D84}"/>
          </ac:spMkLst>
        </pc:spChg>
        <pc:picChg chg="add mod">
          <ac:chgData name="Carina Carlsen" userId="2bbc854f-e44a-44ff-9bd9-0e7ce760f762" providerId="ADAL" clId="{5E971D48-F4C0-4A15-96CD-5987BAC0936B}" dt="2023-11-30T06:00:12.497" v="68"/>
          <ac:picMkLst>
            <pc:docMk/>
            <pc:sldMk cId="2603632493" sldId="457"/>
            <ac:picMk id="5" creationId="{33CE8972-9BFC-ED01-50DB-CA863C1AC2D3}"/>
          </ac:picMkLst>
        </pc:picChg>
        <pc:picChg chg="del">
          <ac:chgData name="Carina Carlsen" userId="2bbc854f-e44a-44ff-9bd9-0e7ce760f762" providerId="ADAL" clId="{5E971D48-F4C0-4A15-96CD-5987BAC0936B}" dt="2023-11-30T05:59:10.091" v="67" actId="478"/>
          <ac:picMkLst>
            <pc:docMk/>
            <pc:sldMk cId="2603632493" sldId="457"/>
            <ac:picMk id="7" creationId="{C07515E4-C775-4E26-B62B-420E2B5F0609}"/>
          </ac:picMkLst>
        </pc:picChg>
      </pc:sldChg>
      <pc:sldChg chg="del">
        <pc:chgData name="Carina Carlsen" userId="2bbc854f-e44a-44ff-9bd9-0e7ce760f762" providerId="ADAL" clId="{5E971D48-F4C0-4A15-96CD-5987BAC0936B}" dt="2023-11-30T07:26:09.715" v="5917" actId="47"/>
        <pc:sldMkLst>
          <pc:docMk/>
          <pc:sldMk cId="879181522" sldId="458"/>
        </pc:sldMkLst>
      </pc:sldChg>
      <pc:sldChg chg="modSp del mod">
        <pc:chgData name="Carina Carlsen" userId="2bbc854f-e44a-44ff-9bd9-0e7ce760f762" providerId="ADAL" clId="{5E971D48-F4C0-4A15-96CD-5987BAC0936B}" dt="2023-11-30T07:25:47.852" v="5911" actId="47"/>
        <pc:sldMkLst>
          <pc:docMk/>
          <pc:sldMk cId="3082283494" sldId="460"/>
        </pc:sldMkLst>
        <pc:spChg chg="mod">
          <ac:chgData name="Carina Carlsen" userId="2bbc854f-e44a-44ff-9bd9-0e7ce760f762" providerId="ADAL" clId="{5E971D48-F4C0-4A15-96CD-5987BAC0936B}" dt="2023-11-30T05:53:41.770" v="60" actId="27636"/>
          <ac:spMkLst>
            <pc:docMk/>
            <pc:sldMk cId="3082283494" sldId="460"/>
            <ac:spMk id="3" creationId="{A1DF5FFC-40FE-416A-B8D1-B4655B2CA55B}"/>
          </ac:spMkLst>
        </pc:spChg>
      </pc:sldChg>
      <pc:sldChg chg="del">
        <pc:chgData name="Carina Carlsen" userId="2bbc854f-e44a-44ff-9bd9-0e7ce760f762" providerId="ADAL" clId="{5E971D48-F4C0-4A15-96CD-5987BAC0936B}" dt="2023-11-30T07:25:58.206" v="5914" actId="47"/>
        <pc:sldMkLst>
          <pc:docMk/>
          <pc:sldMk cId="3383280858" sldId="461"/>
        </pc:sldMkLst>
      </pc:sldChg>
      <pc:sldChg chg="del">
        <pc:chgData name="Carina Carlsen" userId="2bbc854f-e44a-44ff-9bd9-0e7ce760f762" providerId="ADAL" clId="{5E971D48-F4C0-4A15-96CD-5987BAC0936B}" dt="2023-11-30T07:26:06.072" v="5916" actId="47"/>
        <pc:sldMkLst>
          <pc:docMk/>
          <pc:sldMk cId="2827610255" sldId="462"/>
        </pc:sldMkLst>
      </pc:sldChg>
      <pc:sldChg chg="del">
        <pc:chgData name="Carina Carlsen" userId="2bbc854f-e44a-44ff-9bd9-0e7ce760f762" providerId="ADAL" clId="{5E971D48-F4C0-4A15-96CD-5987BAC0936B}" dt="2023-11-30T07:25:51.023" v="5912" actId="47"/>
        <pc:sldMkLst>
          <pc:docMk/>
          <pc:sldMk cId="1380756673" sldId="464"/>
        </pc:sldMkLst>
      </pc:sldChg>
      <pc:sldChg chg="modSp del mod">
        <pc:chgData name="Carina Carlsen" userId="2bbc854f-e44a-44ff-9bd9-0e7ce760f762" providerId="ADAL" clId="{5E971D48-F4C0-4A15-96CD-5987BAC0936B}" dt="2023-11-30T07:25:41.973" v="5909" actId="47"/>
        <pc:sldMkLst>
          <pc:docMk/>
          <pc:sldMk cId="2880922052" sldId="466"/>
        </pc:sldMkLst>
        <pc:spChg chg="mod">
          <ac:chgData name="Carina Carlsen" userId="2bbc854f-e44a-44ff-9bd9-0e7ce760f762" providerId="ADAL" clId="{5E971D48-F4C0-4A15-96CD-5987BAC0936B}" dt="2023-11-30T05:53:41.694" v="58" actId="27636"/>
          <ac:spMkLst>
            <pc:docMk/>
            <pc:sldMk cId="2880922052" sldId="466"/>
            <ac:spMk id="3" creationId="{35084C17-EC4B-45B5-BEB5-7FF3DA9AAA5D}"/>
          </ac:spMkLst>
        </pc:spChg>
      </pc:sldChg>
      <pc:sldChg chg="modSp del mod">
        <pc:chgData name="Carina Carlsen" userId="2bbc854f-e44a-44ff-9bd9-0e7ce760f762" providerId="ADAL" clId="{5E971D48-F4C0-4A15-96CD-5987BAC0936B}" dt="2023-11-30T07:26:01.461" v="5915" actId="47"/>
        <pc:sldMkLst>
          <pc:docMk/>
          <pc:sldMk cId="2800321995" sldId="469"/>
        </pc:sldMkLst>
        <pc:spChg chg="mod">
          <ac:chgData name="Carina Carlsen" userId="2bbc854f-e44a-44ff-9bd9-0e7ce760f762" providerId="ADAL" clId="{5E971D48-F4C0-4A15-96CD-5987BAC0936B}" dt="2023-11-30T05:53:41.636" v="54" actId="27636"/>
          <ac:spMkLst>
            <pc:docMk/>
            <pc:sldMk cId="2800321995" sldId="469"/>
            <ac:spMk id="2" creationId="{3C29FFC7-2C23-4BB2-A8D7-9330ED72693F}"/>
          </ac:spMkLst>
        </pc:spChg>
      </pc:sldChg>
      <pc:sldChg chg="del">
        <pc:chgData name="Carina Carlsen" userId="2bbc854f-e44a-44ff-9bd9-0e7ce760f762" providerId="ADAL" clId="{5E971D48-F4C0-4A15-96CD-5987BAC0936B}" dt="2023-11-30T07:25:41.973" v="5909" actId="47"/>
        <pc:sldMkLst>
          <pc:docMk/>
          <pc:sldMk cId="564947319" sldId="472"/>
        </pc:sldMkLst>
      </pc:sldChg>
      <pc:sldChg chg="del">
        <pc:chgData name="Carina Carlsen" userId="2bbc854f-e44a-44ff-9bd9-0e7ce760f762" providerId="ADAL" clId="{5E971D48-F4C0-4A15-96CD-5987BAC0936B}" dt="2023-11-30T07:26:01.461" v="5915" actId="47"/>
        <pc:sldMkLst>
          <pc:docMk/>
          <pc:sldMk cId="1090439229" sldId="473"/>
        </pc:sldMkLst>
      </pc:sldChg>
      <pc:sldChg chg="modSp del mod">
        <pc:chgData name="Carina Carlsen" userId="2bbc854f-e44a-44ff-9bd9-0e7ce760f762" providerId="ADAL" clId="{5E971D48-F4C0-4A15-96CD-5987BAC0936B}" dt="2023-11-30T06:21:06.723" v="1075" actId="47"/>
        <pc:sldMkLst>
          <pc:docMk/>
          <pc:sldMk cId="584949080" sldId="474"/>
        </pc:sldMkLst>
        <pc:spChg chg="mod">
          <ac:chgData name="Carina Carlsen" userId="2bbc854f-e44a-44ff-9bd9-0e7ce760f762" providerId="ADAL" clId="{5E971D48-F4C0-4A15-96CD-5987BAC0936B}" dt="2023-11-30T05:53:41.658" v="57" actId="27636"/>
          <ac:spMkLst>
            <pc:docMk/>
            <pc:sldMk cId="584949080" sldId="474"/>
            <ac:spMk id="4" creationId="{D7F0C6DD-7265-445E-BF6B-9B4A2CECD0E2}"/>
          </ac:spMkLst>
        </pc:spChg>
        <pc:spChg chg="mod">
          <ac:chgData name="Carina Carlsen" userId="2bbc854f-e44a-44ff-9bd9-0e7ce760f762" providerId="ADAL" clId="{5E971D48-F4C0-4A15-96CD-5987BAC0936B}" dt="2023-11-30T05:53:41.653" v="56" actId="27636"/>
          <ac:spMkLst>
            <pc:docMk/>
            <pc:sldMk cId="584949080" sldId="474"/>
            <ac:spMk id="10" creationId="{2A386D67-D884-42DF-A4B5-3EE794BCF109}"/>
          </ac:spMkLst>
        </pc:spChg>
        <pc:spChg chg="mod">
          <ac:chgData name="Carina Carlsen" userId="2bbc854f-e44a-44ff-9bd9-0e7ce760f762" providerId="ADAL" clId="{5E971D48-F4C0-4A15-96CD-5987BAC0936B}" dt="2023-11-30T05:53:41.645" v="55" actId="27636"/>
          <ac:spMkLst>
            <pc:docMk/>
            <pc:sldMk cId="584949080" sldId="474"/>
            <ac:spMk id="11" creationId="{50BA5C46-E6FF-4F0F-97F2-3D88F95EE7A0}"/>
          </ac:spMkLst>
        </pc:spChg>
      </pc:sldChg>
      <pc:sldChg chg="del">
        <pc:chgData name="Carina Carlsen" userId="2bbc854f-e44a-44ff-9bd9-0e7ce760f762" providerId="ADAL" clId="{5E971D48-F4C0-4A15-96CD-5987BAC0936B}" dt="2023-11-30T07:26:20.264" v="5920" actId="47"/>
        <pc:sldMkLst>
          <pc:docMk/>
          <pc:sldMk cId="4280656461" sldId="475"/>
        </pc:sldMkLst>
      </pc:sldChg>
      <pc:sldChg chg="modSp del mod">
        <pc:chgData name="Carina Carlsen" userId="2bbc854f-e44a-44ff-9bd9-0e7ce760f762" providerId="ADAL" clId="{5E971D48-F4C0-4A15-96CD-5987BAC0936B}" dt="2023-11-30T07:26:20.264" v="5920" actId="47"/>
        <pc:sldMkLst>
          <pc:docMk/>
          <pc:sldMk cId="764706627" sldId="476"/>
        </pc:sldMkLst>
        <pc:spChg chg="mod">
          <ac:chgData name="Carina Carlsen" userId="2bbc854f-e44a-44ff-9bd9-0e7ce760f762" providerId="ADAL" clId="{5E971D48-F4C0-4A15-96CD-5987BAC0936B}" dt="2023-11-30T05:53:41.547" v="52" actId="27636"/>
          <ac:spMkLst>
            <pc:docMk/>
            <pc:sldMk cId="764706627" sldId="476"/>
            <ac:spMk id="3" creationId="{E2A7A50D-0931-4145-9644-D7DED73A3FCE}"/>
          </ac:spMkLst>
        </pc:spChg>
      </pc:sldChg>
      <pc:sldChg chg="del">
        <pc:chgData name="Carina Carlsen" userId="2bbc854f-e44a-44ff-9bd9-0e7ce760f762" providerId="ADAL" clId="{5E971D48-F4C0-4A15-96CD-5987BAC0936B}" dt="2023-11-30T07:25:44.502" v="5910" actId="47"/>
        <pc:sldMkLst>
          <pc:docMk/>
          <pc:sldMk cId="3154514706" sldId="478"/>
        </pc:sldMkLst>
      </pc:sldChg>
      <pc:sldChg chg="del">
        <pc:chgData name="Carina Carlsen" userId="2bbc854f-e44a-44ff-9bd9-0e7ce760f762" providerId="ADAL" clId="{5E971D48-F4C0-4A15-96CD-5987BAC0936B}" dt="2023-11-30T06:21:01.699" v="1074" actId="47"/>
        <pc:sldMkLst>
          <pc:docMk/>
          <pc:sldMk cId="616915455" sldId="482"/>
        </pc:sldMkLst>
      </pc:sldChg>
      <pc:sldChg chg="del">
        <pc:chgData name="Carina Carlsen" userId="2bbc854f-e44a-44ff-9bd9-0e7ce760f762" providerId="ADAL" clId="{5E971D48-F4C0-4A15-96CD-5987BAC0936B}" dt="2023-11-30T07:26:06.072" v="5916" actId="47"/>
        <pc:sldMkLst>
          <pc:docMk/>
          <pc:sldMk cId="2146206443" sldId="483"/>
        </pc:sldMkLst>
      </pc:sldChg>
      <pc:sldChg chg="modSp del mod ord">
        <pc:chgData name="Carina Carlsen" userId="2bbc854f-e44a-44ff-9bd9-0e7ce760f762" providerId="ADAL" clId="{5E971D48-F4C0-4A15-96CD-5987BAC0936B}" dt="2023-11-30T07:26:17.946" v="5919" actId="47"/>
        <pc:sldMkLst>
          <pc:docMk/>
          <pc:sldMk cId="1004666512" sldId="484"/>
        </pc:sldMkLst>
        <pc:spChg chg="mod">
          <ac:chgData name="Carina Carlsen" userId="2bbc854f-e44a-44ff-9bd9-0e7ce760f762" providerId="ADAL" clId="{5E971D48-F4C0-4A15-96CD-5987BAC0936B}" dt="2023-11-30T05:53:41.518" v="51" actId="27636"/>
          <ac:spMkLst>
            <pc:docMk/>
            <pc:sldMk cId="1004666512" sldId="484"/>
            <ac:spMk id="6" creationId="{92820076-8A29-4687-9673-29103FC9ADEE}"/>
          </ac:spMkLst>
        </pc:spChg>
      </pc:sldChg>
      <pc:sldChg chg="del">
        <pc:chgData name="Carina Carlsen" userId="2bbc854f-e44a-44ff-9bd9-0e7ce760f762" providerId="ADAL" clId="{5E971D48-F4C0-4A15-96CD-5987BAC0936B}" dt="2023-11-30T07:25:53.322" v="5913" actId="47"/>
        <pc:sldMkLst>
          <pc:docMk/>
          <pc:sldMk cId="3315475403" sldId="485"/>
        </pc:sldMkLst>
      </pc:sldChg>
      <pc:sldChg chg="addSp modSp new mod ord modAnim">
        <pc:chgData name="Carina Carlsen" userId="2bbc854f-e44a-44ff-9bd9-0e7ce760f762" providerId="ADAL" clId="{5E971D48-F4C0-4A15-96CD-5987BAC0936B}" dt="2023-11-30T06:31:32.340" v="1395"/>
        <pc:sldMkLst>
          <pc:docMk/>
          <pc:sldMk cId="14722718" sldId="486"/>
        </pc:sldMkLst>
        <pc:picChg chg="add mod">
          <ac:chgData name="Carina Carlsen" userId="2bbc854f-e44a-44ff-9bd9-0e7ce760f762" providerId="ADAL" clId="{5E971D48-F4C0-4A15-96CD-5987BAC0936B}" dt="2023-11-30T06:31:19.894" v="1391" actId="1076"/>
          <ac:picMkLst>
            <pc:docMk/>
            <pc:sldMk cId="14722718" sldId="486"/>
            <ac:picMk id="2" creationId="{62D181C7-D498-5226-DD24-DC2A29824E50}"/>
          </ac:picMkLst>
        </pc:picChg>
      </pc:sldChg>
      <pc:sldChg chg="addSp modSp add mod modClrScheme modAnim chgLayout modNotesTx">
        <pc:chgData name="Carina Carlsen" userId="2bbc854f-e44a-44ff-9bd9-0e7ce760f762" providerId="ADAL" clId="{5E971D48-F4C0-4A15-96CD-5987BAC0936B}" dt="2023-11-30T07:17:21.572" v="5606" actId="27636"/>
        <pc:sldMkLst>
          <pc:docMk/>
          <pc:sldMk cId="201410884" sldId="487"/>
        </pc:sldMkLst>
        <pc:spChg chg="mod">
          <ac:chgData name="Carina Carlsen" userId="2bbc854f-e44a-44ff-9bd9-0e7ce760f762" providerId="ADAL" clId="{5E971D48-F4C0-4A15-96CD-5987BAC0936B}" dt="2023-11-30T07:17:21.563" v="5605" actId="26606"/>
          <ac:spMkLst>
            <pc:docMk/>
            <pc:sldMk cId="201410884" sldId="487"/>
            <ac:spMk id="2" creationId="{82E4A53D-807C-4D6D-B804-646A022EFFF7}"/>
          </ac:spMkLst>
        </pc:spChg>
        <pc:spChg chg="mod">
          <ac:chgData name="Carina Carlsen" userId="2bbc854f-e44a-44ff-9bd9-0e7ce760f762" providerId="ADAL" clId="{5E971D48-F4C0-4A15-96CD-5987BAC0936B}" dt="2023-11-30T07:17:21.563" v="5605" actId="26606"/>
          <ac:spMkLst>
            <pc:docMk/>
            <pc:sldMk cId="201410884" sldId="487"/>
            <ac:spMk id="11" creationId="{00000000-0000-0000-0000-000000000000}"/>
          </ac:spMkLst>
        </pc:spChg>
        <pc:spChg chg="add mod">
          <ac:chgData name="Carina Carlsen" userId="2bbc854f-e44a-44ff-9bd9-0e7ce760f762" providerId="ADAL" clId="{5E971D48-F4C0-4A15-96CD-5987BAC0936B}" dt="2023-11-30T07:17:21.572" v="5606" actId="27636"/>
          <ac:spMkLst>
            <pc:docMk/>
            <pc:sldMk cId="201410884" sldId="487"/>
            <ac:spMk id="16" creationId="{61575BD6-E686-B416-FF36-79B7E4B2B097}"/>
          </ac:spMkLst>
        </pc:spChg>
        <pc:picChg chg="add mod ord">
          <ac:chgData name="Carina Carlsen" userId="2bbc854f-e44a-44ff-9bd9-0e7ce760f762" providerId="ADAL" clId="{5E971D48-F4C0-4A15-96CD-5987BAC0936B}" dt="2023-11-30T07:17:21.563" v="5605" actId="26606"/>
          <ac:picMkLst>
            <pc:docMk/>
            <pc:sldMk cId="201410884" sldId="487"/>
            <ac:picMk id="4" creationId="{9B597ACE-9615-4366-459C-8CCAFFF30564}"/>
          </ac:picMkLst>
        </pc:picChg>
      </pc:sldChg>
      <pc:sldChg chg="addSp modSp add mod modClrScheme modAnim chgLayout modNotesTx">
        <pc:chgData name="Carina Carlsen" userId="2bbc854f-e44a-44ff-9bd9-0e7ce760f762" providerId="ADAL" clId="{5E971D48-F4C0-4A15-96CD-5987BAC0936B}" dt="2023-11-30T07:15:09.530" v="5601" actId="26606"/>
        <pc:sldMkLst>
          <pc:docMk/>
          <pc:sldMk cId="2262154846" sldId="488"/>
        </pc:sldMkLst>
        <pc:spChg chg="mod">
          <ac:chgData name="Carina Carlsen" userId="2bbc854f-e44a-44ff-9bd9-0e7ce760f762" providerId="ADAL" clId="{5E971D48-F4C0-4A15-96CD-5987BAC0936B}" dt="2023-11-30T07:15:09.530" v="5601" actId="26606"/>
          <ac:spMkLst>
            <pc:docMk/>
            <pc:sldMk cId="2262154846" sldId="488"/>
            <ac:spMk id="2" creationId="{82E4A53D-807C-4D6D-B804-646A022EFFF7}"/>
          </ac:spMkLst>
        </pc:spChg>
        <pc:spChg chg="mod">
          <ac:chgData name="Carina Carlsen" userId="2bbc854f-e44a-44ff-9bd9-0e7ce760f762" providerId="ADAL" clId="{5E971D48-F4C0-4A15-96CD-5987BAC0936B}" dt="2023-11-30T07:15:09.530" v="5601" actId="26606"/>
          <ac:spMkLst>
            <pc:docMk/>
            <pc:sldMk cId="2262154846" sldId="488"/>
            <ac:spMk id="11" creationId="{00000000-0000-0000-0000-000000000000}"/>
          </ac:spMkLst>
        </pc:spChg>
        <pc:picChg chg="add mod">
          <ac:chgData name="Carina Carlsen" userId="2bbc854f-e44a-44ff-9bd9-0e7ce760f762" providerId="ADAL" clId="{5E971D48-F4C0-4A15-96CD-5987BAC0936B}" dt="2023-11-30T07:15:09.530" v="5601" actId="26606"/>
          <ac:picMkLst>
            <pc:docMk/>
            <pc:sldMk cId="2262154846" sldId="488"/>
            <ac:picMk id="4" creationId="{8DCEB0F4-BC87-B964-9AC7-AC7ADA5678E1}"/>
          </ac:picMkLst>
        </pc:picChg>
      </pc:sldChg>
      <pc:sldChg chg="addSp delSp modSp add mod modClrScheme modAnim chgLayout modNotesTx">
        <pc:chgData name="Carina Carlsen" userId="2bbc854f-e44a-44ff-9bd9-0e7ce760f762" providerId="ADAL" clId="{5E971D48-F4C0-4A15-96CD-5987BAC0936B}" dt="2023-11-30T07:21:27.249" v="5778" actId="27636"/>
        <pc:sldMkLst>
          <pc:docMk/>
          <pc:sldMk cId="2528682615" sldId="489"/>
        </pc:sldMkLst>
        <pc:spChg chg="mod">
          <ac:chgData name="Carina Carlsen" userId="2bbc854f-e44a-44ff-9bd9-0e7ce760f762" providerId="ADAL" clId="{5E971D48-F4C0-4A15-96CD-5987BAC0936B}" dt="2023-11-30T07:21:27.240" v="5777" actId="26606"/>
          <ac:spMkLst>
            <pc:docMk/>
            <pc:sldMk cId="2528682615" sldId="489"/>
            <ac:spMk id="2" creationId="{82E4A53D-807C-4D6D-B804-646A022EFFF7}"/>
          </ac:spMkLst>
        </pc:spChg>
        <pc:spChg chg="add del">
          <ac:chgData name="Carina Carlsen" userId="2bbc854f-e44a-44ff-9bd9-0e7ce760f762" providerId="ADAL" clId="{5E971D48-F4C0-4A15-96CD-5987BAC0936B}" dt="2023-11-30T07:21:06.351" v="5769" actId="22"/>
          <ac:spMkLst>
            <pc:docMk/>
            <pc:sldMk cId="2528682615" sldId="489"/>
            <ac:spMk id="4" creationId="{B5EEF1B7-5703-2F4D-5B6E-26529FD97291}"/>
          </ac:spMkLst>
        </pc:spChg>
        <pc:spChg chg="mod">
          <ac:chgData name="Carina Carlsen" userId="2bbc854f-e44a-44ff-9bd9-0e7ce760f762" providerId="ADAL" clId="{5E971D48-F4C0-4A15-96CD-5987BAC0936B}" dt="2023-11-30T07:21:27.240" v="5777" actId="26606"/>
          <ac:spMkLst>
            <pc:docMk/>
            <pc:sldMk cId="2528682615" sldId="489"/>
            <ac:spMk id="11" creationId="{00000000-0000-0000-0000-000000000000}"/>
          </ac:spMkLst>
        </pc:spChg>
        <pc:spChg chg="add mod">
          <ac:chgData name="Carina Carlsen" userId="2bbc854f-e44a-44ff-9bd9-0e7ce760f762" providerId="ADAL" clId="{5E971D48-F4C0-4A15-96CD-5987BAC0936B}" dt="2023-11-30T07:21:27.249" v="5778" actId="27636"/>
          <ac:spMkLst>
            <pc:docMk/>
            <pc:sldMk cId="2528682615" sldId="489"/>
            <ac:spMk id="16" creationId="{F6AD5C58-4DA8-23AF-1689-30613481C3B6}"/>
          </ac:spMkLst>
        </pc:spChg>
        <pc:picChg chg="add mod ord">
          <ac:chgData name="Carina Carlsen" userId="2bbc854f-e44a-44ff-9bd9-0e7ce760f762" providerId="ADAL" clId="{5E971D48-F4C0-4A15-96CD-5987BAC0936B}" dt="2023-11-30T07:21:27.240" v="5777" actId="26606"/>
          <ac:picMkLst>
            <pc:docMk/>
            <pc:sldMk cId="2528682615" sldId="489"/>
            <ac:picMk id="6" creationId="{BB09855C-D43E-9754-7285-F1EB9EB69513}"/>
          </ac:picMkLst>
        </pc:picChg>
      </pc:sldChg>
      <pc:sldChg chg="addSp modSp add mod modClrScheme modAnim chgLayout modNotesTx">
        <pc:chgData name="Carina Carlsen" userId="2bbc854f-e44a-44ff-9bd9-0e7ce760f762" providerId="ADAL" clId="{5E971D48-F4C0-4A15-96CD-5987BAC0936B}" dt="2023-11-30T07:24:59.280" v="5908" actId="5793"/>
        <pc:sldMkLst>
          <pc:docMk/>
          <pc:sldMk cId="288394196" sldId="490"/>
        </pc:sldMkLst>
        <pc:spChg chg="mod">
          <ac:chgData name="Carina Carlsen" userId="2bbc854f-e44a-44ff-9bd9-0e7ce760f762" providerId="ADAL" clId="{5E971D48-F4C0-4A15-96CD-5987BAC0936B}" dt="2023-11-30T07:24:59.280" v="5908" actId="5793"/>
          <ac:spMkLst>
            <pc:docMk/>
            <pc:sldMk cId="288394196" sldId="490"/>
            <ac:spMk id="2" creationId="{82E4A53D-807C-4D6D-B804-646A022EFFF7}"/>
          </ac:spMkLst>
        </pc:spChg>
        <pc:spChg chg="mod">
          <ac:chgData name="Carina Carlsen" userId="2bbc854f-e44a-44ff-9bd9-0e7ce760f762" providerId="ADAL" clId="{5E971D48-F4C0-4A15-96CD-5987BAC0936B}" dt="2023-11-30T07:24:32.882" v="5871" actId="26606"/>
          <ac:spMkLst>
            <pc:docMk/>
            <pc:sldMk cId="288394196" sldId="490"/>
            <ac:spMk id="11" creationId="{00000000-0000-0000-0000-000000000000}"/>
          </ac:spMkLst>
        </pc:spChg>
        <pc:picChg chg="add mod">
          <ac:chgData name="Carina Carlsen" userId="2bbc854f-e44a-44ff-9bd9-0e7ce760f762" providerId="ADAL" clId="{5E971D48-F4C0-4A15-96CD-5987BAC0936B}" dt="2023-11-30T07:24:32.882" v="5871" actId="26606"/>
          <ac:picMkLst>
            <pc:docMk/>
            <pc:sldMk cId="288394196" sldId="490"/>
            <ac:picMk id="4" creationId="{8DADA44B-4650-7651-789C-92EE044CD1B9}"/>
          </ac:picMkLst>
        </pc:picChg>
      </pc:sldChg>
      <pc:sldChg chg="addSp modSp add mod modClrScheme modAnim chgLayout modNotesTx">
        <pc:chgData name="Carina Carlsen" userId="2bbc854f-e44a-44ff-9bd9-0e7ce760f762" providerId="ADAL" clId="{5E971D48-F4C0-4A15-96CD-5987BAC0936B}" dt="2023-11-30T06:51:17.173" v="3286" actId="20577"/>
        <pc:sldMkLst>
          <pc:docMk/>
          <pc:sldMk cId="634369772" sldId="491"/>
        </pc:sldMkLst>
        <pc:spChg chg="mod">
          <ac:chgData name="Carina Carlsen" userId="2bbc854f-e44a-44ff-9bd9-0e7ce760f762" providerId="ADAL" clId="{5E971D48-F4C0-4A15-96CD-5987BAC0936B}" dt="2023-11-30T06:51:17.173" v="3286" actId="20577"/>
          <ac:spMkLst>
            <pc:docMk/>
            <pc:sldMk cId="634369772" sldId="491"/>
            <ac:spMk id="2" creationId="{82E4A53D-807C-4D6D-B804-646A022EFFF7}"/>
          </ac:spMkLst>
        </pc:spChg>
        <pc:spChg chg="mod">
          <ac:chgData name="Carina Carlsen" userId="2bbc854f-e44a-44ff-9bd9-0e7ce760f762" providerId="ADAL" clId="{5E971D48-F4C0-4A15-96CD-5987BAC0936B}" dt="2023-11-30T06:51:03.691" v="3278" actId="26606"/>
          <ac:spMkLst>
            <pc:docMk/>
            <pc:sldMk cId="634369772" sldId="491"/>
            <ac:spMk id="11" creationId="{00000000-0000-0000-0000-000000000000}"/>
          </ac:spMkLst>
        </pc:spChg>
        <pc:spChg chg="add mod">
          <ac:chgData name="Carina Carlsen" userId="2bbc854f-e44a-44ff-9bd9-0e7ce760f762" providerId="ADAL" clId="{5E971D48-F4C0-4A15-96CD-5987BAC0936B}" dt="2023-11-30T06:51:03.707" v="3279" actId="27636"/>
          <ac:spMkLst>
            <pc:docMk/>
            <pc:sldMk cId="634369772" sldId="491"/>
            <ac:spMk id="16" creationId="{0D134F7F-7D82-594F-3059-30493EF4DDAF}"/>
          </ac:spMkLst>
        </pc:spChg>
        <pc:picChg chg="add mod ord">
          <ac:chgData name="Carina Carlsen" userId="2bbc854f-e44a-44ff-9bd9-0e7ce760f762" providerId="ADAL" clId="{5E971D48-F4C0-4A15-96CD-5987BAC0936B}" dt="2023-11-30T06:51:03.691" v="3278" actId="26606"/>
          <ac:picMkLst>
            <pc:docMk/>
            <pc:sldMk cId="634369772" sldId="491"/>
            <ac:picMk id="4" creationId="{B173BDFC-C809-E326-5388-7ED2A283323B}"/>
          </ac:picMkLst>
        </pc:picChg>
      </pc:sldChg>
      <pc:sldChg chg="addSp delSp modSp add mod ord modClrScheme chgLayout modNotesTx">
        <pc:chgData name="Carina Carlsen" userId="2bbc854f-e44a-44ff-9bd9-0e7ce760f762" providerId="ADAL" clId="{5E971D48-F4C0-4A15-96CD-5987BAC0936B}" dt="2023-11-30T07:28:49.961" v="6090" actId="26606"/>
        <pc:sldMkLst>
          <pc:docMk/>
          <pc:sldMk cId="1388917580" sldId="492"/>
        </pc:sldMkLst>
        <pc:spChg chg="mod">
          <ac:chgData name="Carina Carlsen" userId="2bbc854f-e44a-44ff-9bd9-0e7ce760f762" providerId="ADAL" clId="{5E971D48-F4C0-4A15-96CD-5987BAC0936B}" dt="2023-11-30T07:28:49.961" v="6090" actId="26606"/>
          <ac:spMkLst>
            <pc:docMk/>
            <pc:sldMk cId="1388917580" sldId="492"/>
            <ac:spMk id="7" creationId="{00000000-0000-0000-0000-000000000000}"/>
          </ac:spMkLst>
        </pc:spChg>
        <pc:spChg chg="mod">
          <ac:chgData name="Carina Carlsen" userId="2bbc854f-e44a-44ff-9bd9-0e7ce760f762" providerId="ADAL" clId="{5E971D48-F4C0-4A15-96CD-5987BAC0936B}" dt="2023-11-30T07:28:49.961" v="6090" actId="26606"/>
          <ac:spMkLst>
            <pc:docMk/>
            <pc:sldMk cId="1388917580" sldId="492"/>
            <ac:spMk id="8" creationId="{00000000-0000-0000-0000-000000000000}"/>
          </ac:spMkLst>
        </pc:spChg>
        <pc:picChg chg="del">
          <ac:chgData name="Carina Carlsen" userId="2bbc854f-e44a-44ff-9bd9-0e7ce760f762" providerId="ADAL" clId="{5E971D48-F4C0-4A15-96CD-5987BAC0936B}" dt="2023-11-30T07:28:42.450" v="6086" actId="478"/>
          <ac:picMkLst>
            <pc:docMk/>
            <pc:sldMk cId="1388917580" sldId="492"/>
            <ac:picMk id="3" creationId="{66ABFE24-1F6E-0B1D-7CA0-F46064D41C9D}"/>
          </ac:picMkLst>
        </pc:picChg>
        <pc:picChg chg="add mod">
          <ac:chgData name="Carina Carlsen" userId="2bbc854f-e44a-44ff-9bd9-0e7ce760f762" providerId="ADAL" clId="{5E971D48-F4C0-4A15-96CD-5987BAC0936B}" dt="2023-11-30T07:28:49.961" v="6090" actId="26606"/>
          <ac:picMkLst>
            <pc:docMk/>
            <pc:sldMk cId="1388917580" sldId="492"/>
            <ac:picMk id="4" creationId="{6EECB4C0-3321-BDCB-1D7A-2504768F7CBB}"/>
          </ac:picMkLst>
        </pc:picChg>
      </pc:sldChg>
      <pc:sldChg chg="add del modNotesTx">
        <pc:chgData name="Carina Carlsen" userId="2bbc854f-e44a-44ff-9bd9-0e7ce760f762" providerId="ADAL" clId="{5E971D48-F4C0-4A15-96CD-5987BAC0936B}" dt="2023-11-30T07:36:19.986" v="6804" actId="47"/>
        <pc:sldMkLst>
          <pc:docMk/>
          <pc:sldMk cId="1099697630" sldId="493"/>
        </pc:sldMkLst>
      </pc:sldChg>
      <pc:sldChg chg="addSp delSp modSp add mod modClrScheme chgLayout modNotesTx">
        <pc:chgData name="Carina Carlsen" userId="2bbc854f-e44a-44ff-9bd9-0e7ce760f762" providerId="ADAL" clId="{5E971D48-F4C0-4A15-96CD-5987BAC0936B}" dt="2023-11-30T07:36:18.242" v="6803" actId="20577"/>
        <pc:sldMkLst>
          <pc:docMk/>
          <pc:sldMk cId="1184273995" sldId="494"/>
        </pc:sldMkLst>
        <pc:spChg chg="mod">
          <ac:chgData name="Carina Carlsen" userId="2bbc854f-e44a-44ff-9bd9-0e7ce760f762" providerId="ADAL" clId="{5E971D48-F4C0-4A15-96CD-5987BAC0936B}" dt="2023-11-30T07:31:30.190" v="6207" actId="26606"/>
          <ac:spMkLst>
            <pc:docMk/>
            <pc:sldMk cId="1184273995" sldId="494"/>
            <ac:spMk id="7" creationId="{00000000-0000-0000-0000-000000000000}"/>
          </ac:spMkLst>
        </pc:spChg>
        <pc:spChg chg="add mod">
          <ac:chgData name="Carina Carlsen" userId="2bbc854f-e44a-44ff-9bd9-0e7ce760f762" providerId="ADAL" clId="{5E971D48-F4C0-4A15-96CD-5987BAC0936B}" dt="2023-11-30T07:33:44.812" v="6266" actId="113"/>
          <ac:spMkLst>
            <pc:docMk/>
            <pc:sldMk cId="1184273995" sldId="494"/>
            <ac:spMk id="8" creationId="{00000000-0000-0000-0000-000000000000}"/>
          </ac:spMkLst>
        </pc:spChg>
        <pc:spChg chg="del mod replId">
          <ac:chgData name="Carina Carlsen" userId="2bbc854f-e44a-44ff-9bd9-0e7ce760f762" providerId="ADAL" clId="{5E971D48-F4C0-4A15-96CD-5987BAC0936B}" dt="2023-11-30T07:31:30.190" v="6207" actId="26606"/>
          <ac:spMkLst>
            <pc:docMk/>
            <pc:sldMk cId="1184273995" sldId="494"/>
            <ac:spMk id="1028" creationId="{00000000-0000-0000-0000-000000000000}"/>
          </ac:spMkLst>
        </pc:spChg>
        <pc:picChg chg="add mod">
          <ac:chgData name="Carina Carlsen" userId="2bbc854f-e44a-44ff-9bd9-0e7ce760f762" providerId="ADAL" clId="{5E971D48-F4C0-4A15-96CD-5987BAC0936B}" dt="2023-11-30T07:33:48.293" v="6267" actId="1076"/>
          <ac:picMkLst>
            <pc:docMk/>
            <pc:sldMk cId="1184273995" sldId="494"/>
            <ac:picMk id="2" creationId="{4DACDF0A-13CC-11BF-25A6-2207241037F1}"/>
          </ac:picMkLst>
        </pc:picChg>
        <pc:picChg chg="del">
          <ac:chgData name="Carina Carlsen" userId="2bbc854f-e44a-44ff-9bd9-0e7ce760f762" providerId="ADAL" clId="{5E971D48-F4C0-4A15-96CD-5987BAC0936B}" dt="2023-11-30T07:29:38.149" v="6124" actId="478"/>
          <ac:picMkLst>
            <pc:docMk/>
            <pc:sldMk cId="1184273995" sldId="494"/>
            <ac:picMk id="4" creationId="{6EECB4C0-3321-BDCB-1D7A-2504768F7CBB}"/>
          </ac:picMkLst>
        </pc:picChg>
        <pc:picChg chg="add mod">
          <ac:chgData name="Carina Carlsen" userId="2bbc854f-e44a-44ff-9bd9-0e7ce760f762" providerId="ADAL" clId="{5E971D48-F4C0-4A15-96CD-5987BAC0936B}" dt="2023-11-30T07:31:30.190" v="6207" actId="26606"/>
          <ac:picMkLst>
            <pc:docMk/>
            <pc:sldMk cId="1184273995" sldId="494"/>
            <ac:picMk id="1026" creationId="{5BF3BB01-527D-50A1-D85E-AA89C23E0C91}"/>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D2185C1-4DAB-4B96-85AF-81D69B44C7B5}"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91E3A1B2-F6AB-442D-A2C7-555ACD8C8760}">
      <dgm:prSet/>
      <dgm:spPr/>
      <dgm:t>
        <a:bodyPr/>
        <a:lstStyle/>
        <a:p>
          <a:r>
            <a:rPr lang="nb-NO"/>
            <a:t>Kjønnsnormer</a:t>
          </a:r>
          <a:endParaRPr lang="en-US"/>
        </a:p>
      </dgm:t>
    </dgm:pt>
    <dgm:pt modelId="{33E83582-FCB1-43AB-BE49-0464B1D51C8B}" type="parTrans" cxnId="{CE3AED88-6653-4266-A35C-83EF54B77BD0}">
      <dgm:prSet/>
      <dgm:spPr/>
      <dgm:t>
        <a:bodyPr/>
        <a:lstStyle/>
        <a:p>
          <a:endParaRPr lang="en-US"/>
        </a:p>
      </dgm:t>
    </dgm:pt>
    <dgm:pt modelId="{A96CF1EF-8583-4205-BD4A-4E5BA835D9AA}" type="sibTrans" cxnId="{CE3AED88-6653-4266-A35C-83EF54B77BD0}">
      <dgm:prSet/>
      <dgm:spPr/>
      <dgm:t>
        <a:bodyPr/>
        <a:lstStyle/>
        <a:p>
          <a:endParaRPr lang="en-US"/>
        </a:p>
      </dgm:t>
    </dgm:pt>
    <dgm:pt modelId="{427C137E-0E3C-4EDF-83E7-07B64160CAE0}">
      <dgm:prSet/>
      <dgm:spPr/>
      <dgm:t>
        <a:bodyPr/>
        <a:lstStyle/>
        <a:p>
          <a:r>
            <a:rPr lang="nb-NO" dirty="0"/>
            <a:t>Seksualitetsnormen</a:t>
          </a:r>
          <a:endParaRPr lang="en-US" dirty="0"/>
        </a:p>
      </dgm:t>
    </dgm:pt>
    <dgm:pt modelId="{3103E51C-1D6E-4D4A-85B0-55C8CFD42B3A}" type="parTrans" cxnId="{1DAA83D0-29F3-407F-B7BB-D33499B0D832}">
      <dgm:prSet/>
      <dgm:spPr/>
      <dgm:t>
        <a:bodyPr/>
        <a:lstStyle/>
        <a:p>
          <a:endParaRPr lang="en-US"/>
        </a:p>
      </dgm:t>
    </dgm:pt>
    <dgm:pt modelId="{AB58EC83-631B-46C0-999E-FE8489959C50}" type="sibTrans" cxnId="{1DAA83D0-29F3-407F-B7BB-D33499B0D832}">
      <dgm:prSet/>
      <dgm:spPr/>
      <dgm:t>
        <a:bodyPr/>
        <a:lstStyle/>
        <a:p>
          <a:endParaRPr lang="en-US"/>
        </a:p>
      </dgm:t>
    </dgm:pt>
    <dgm:pt modelId="{B18B60F2-F694-4F89-BC41-D6C65441E73D}">
      <dgm:prSet/>
      <dgm:spPr/>
      <dgm:t>
        <a:bodyPr/>
        <a:lstStyle/>
        <a:p>
          <a:r>
            <a:rPr lang="nb-NO"/>
            <a:t>Hvithetsnormen</a:t>
          </a:r>
          <a:endParaRPr lang="en-US"/>
        </a:p>
      </dgm:t>
    </dgm:pt>
    <dgm:pt modelId="{ED7C4E6B-1628-4777-B153-6AAC676E1F52}" type="parTrans" cxnId="{5544080D-DB4D-43BC-9BC8-0F0052AADD81}">
      <dgm:prSet/>
      <dgm:spPr/>
      <dgm:t>
        <a:bodyPr/>
        <a:lstStyle/>
        <a:p>
          <a:endParaRPr lang="en-US"/>
        </a:p>
      </dgm:t>
    </dgm:pt>
    <dgm:pt modelId="{10DE8F80-9126-415F-8500-B621E5D6F559}" type="sibTrans" cxnId="{5544080D-DB4D-43BC-9BC8-0F0052AADD81}">
      <dgm:prSet/>
      <dgm:spPr/>
      <dgm:t>
        <a:bodyPr/>
        <a:lstStyle/>
        <a:p>
          <a:endParaRPr lang="en-US"/>
        </a:p>
      </dgm:t>
    </dgm:pt>
    <dgm:pt modelId="{87B34D79-F6EA-42E2-B54B-17BAD2BF9926}">
      <dgm:prSet/>
      <dgm:spPr/>
      <dgm:t>
        <a:bodyPr/>
        <a:lstStyle/>
        <a:p>
          <a:r>
            <a:rPr lang="nb-NO"/>
            <a:t>Funksjonsnormen</a:t>
          </a:r>
          <a:endParaRPr lang="en-US"/>
        </a:p>
      </dgm:t>
    </dgm:pt>
    <dgm:pt modelId="{956A0C28-E5E8-483B-8AB5-37853D6A3A9D}" type="parTrans" cxnId="{3492DCBD-C8B9-4B82-849C-B5E7BE441D8B}">
      <dgm:prSet/>
      <dgm:spPr/>
      <dgm:t>
        <a:bodyPr/>
        <a:lstStyle/>
        <a:p>
          <a:endParaRPr lang="en-US"/>
        </a:p>
      </dgm:t>
    </dgm:pt>
    <dgm:pt modelId="{12F0C723-9FF0-4034-A9C3-61E7E5E8199F}" type="sibTrans" cxnId="{3492DCBD-C8B9-4B82-849C-B5E7BE441D8B}">
      <dgm:prSet/>
      <dgm:spPr/>
      <dgm:t>
        <a:bodyPr/>
        <a:lstStyle/>
        <a:p>
          <a:endParaRPr lang="en-US"/>
        </a:p>
      </dgm:t>
    </dgm:pt>
    <dgm:pt modelId="{314A65E2-EB66-4EA6-909C-AB39CD7ED37A}">
      <dgm:prSet/>
      <dgm:spPr/>
      <dgm:t>
        <a:bodyPr/>
        <a:lstStyle/>
        <a:p>
          <a:r>
            <a:rPr lang="nb-NO" dirty="0"/>
            <a:t>Slankhetsnormen</a:t>
          </a:r>
          <a:endParaRPr lang="en-US" dirty="0"/>
        </a:p>
      </dgm:t>
    </dgm:pt>
    <dgm:pt modelId="{53BF6C2E-0E32-4C0B-BC1E-0C84C51B2778}" type="parTrans" cxnId="{03AFC349-C9A8-4E58-8ED7-ADF65F5833A4}">
      <dgm:prSet/>
      <dgm:spPr/>
      <dgm:t>
        <a:bodyPr/>
        <a:lstStyle/>
        <a:p>
          <a:endParaRPr lang="en-US"/>
        </a:p>
      </dgm:t>
    </dgm:pt>
    <dgm:pt modelId="{4F3A3E59-E4A4-4B37-81E9-8B7A2AA729A1}" type="sibTrans" cxnId="{03AFC349-C9A8-4E58-8ED7-ADF65F5833A4}">
      <dgm:prSet/>
      <dgm:spPr/>
      <dgm:t>
        <a:bodyPr/>
        <a:lstStyle/>
        <a:p>
          <a:endParaRPr lang="en-US"/>
        </a:p>
      </dgm:t>
    </dgm:pt>
    <dgm:pt modelId="{4E0BC712-3811-4F27-9A09-D5241D0E73D9}" type="pres">
      <dgm:prSet presAssocID="{7D2185C1-4DAB-4B96-85AF-81D69B44C7B5}" presName="linear" presStyleCnt="0">
        <dgm:presLayoutVars>
          <dgm:animLvl val="lvl"/>
          <dgm:resizeHandles val="exact"/>
        </dgm:presLayoutVars>
      </dgm:prSet>
      <dgm:spPr/>
    </dgm:pt>
    <dgm:pt modelId="{B1E9341A-B88E-4780-8609-059885701040}" type="pres">
      <dgm:prSet presAssocID="{91E3A1B2-F6AB-442D-A2C7-555ACD8C8760}" presName="parentText" presStyleLbl="node1" presStyleIdx="0" presStyleCnt="5">
        <dgm:presLayoutVars>
          <dgm:chMax val="0"/>
          <dgm:bulletEnabled val="1"/>
        </dgm:presLayoutVars>
      </dgm:prSet>
      <dgm:spPr/>
    </dgm:pt>
    <dgm:pt modelId="{A6DB8D80-B303-4DFB-B2A5-7EFF88DCD626}" type="pres">
      <dgm:prSet presAssocID="{A96CF1EF-8583-4205-BD4A-4E5BA835D9AA}" presName="spacer" presStyleCnt="0"/>
      <dgm:spPr/>
    </dgm:pt>
    <dgm:pt modelId="{3C0DD555-793D-4A45-B6FE-8F38E6EC6F1D}" type="pres">
      <dgm:prSet presAssocID="{427C137E-0E3C-4EDF-83E7-07B64160CAE0}" presName="parentText" presStyleLbl="node1" presStyleIdx="1" presStyleCnt="5">
        <dgm:presLayoutVars>
          <dgm:chMax val="0"/>
          <dgm:bulletEnabled val="1"/>
        </dgm:presLayoutVars>
      </dgm:prSet>
      <dgm:spPr/>
    </dgm:pt>
    <dgm:pt modelId="{24E945B4-A7A9-4AA4-BEE4-CDCEA3E5273B}" type="pres">
      <dgm:prSet presAssocID="{AB58EC83-631B-46C0-999E-FE8489959C50}" presName="spacer" presStyleCnt="0"/>
      <dgm:spPr/>
    </dgm:pt>
    <dgm:pt modelId="{358C44CD-0143-44D8-BCF5-389DB0A78494}" type="pres">
      <dgm:prSet presAssocID="{B18B60F2-F694-4F89-BC41-D6C65441E73D}" presName="parentText" presStyleLbl="node1" presStyleIdx="2" presStyleCnt="5">
        <dgm:presLayoutVars>
          <dgm:chMax val="0"/>
          <dgm:bulletEnabled val="1"/>
        </dgm:presLayoutVars>
      </dgm:prSet>
      <dgm:spPr/>
    </dgm:pt>
    <dgm:pt modelId="{5C8CAF60-08C2-4E84-B0DE-C9CFF0EBB99B}" type="pres">
      <dgm:prSet presAssocID="{10DE8F80-9126-415F-8500-B621E5D6F559}" presName="spacer" presStyleCnt="0"/>
      <dgm:spPr/>
    </dgm:pt>
    <dgm:pt modelId="{5D194E98-1968-46F2-AD72-C437780AE46B}" type="pres">
      <dgm:prSet presAssocID="{87B34D79-F6EA-42E2-B54B-17BAD2BF9926}" presName="parentText" presStyleLbl="node1" presStyleIdx="3" presStyleCnt="5">
        <dgm:presLayoutVars>
          <dgm:chMax val="0"/>
          <dgm:bulletEnabled val="1"/>
        </dgm:presLayoutVars>
      </dgm:prSet>
      <dgm:spPr/>
    </dgm:pt>
    <dgm:pt modelId="{E56748A4-722D-4EFE-B732-9BD6FA54CC6C}" type="pres">
      <dgm:prSet presAssocID="{12F0C723-9FF0-4034-A9C3-61E7E5E8199F}" presName="spacer" presStyleCnt="0"/>
      <dgm:spPr/>
    </dgm:pt>
    <dgm:pt modelId="{2FEB9D1A-0334-4040-AA98-6EF829E3D7AA}" type="pres">
      <dgm:prSet presAssocID="{314A65E2-EB66-4EA6-909C-AB39CD7ED37A}" presName="parentText" presStyleLbl="node1" presStyleIdx="4" presStyleCnt="5">
        <dgm:presLayoutVars>
          <dgm:chMax val="0"/>
          <dgm:bulletEnabled val="1"/>
        </dgm:presLayoutVars>
      </dgm:prSet>
      <dgm:spPr/>
    </dgm:pt>
  </dgm:ptLst>
  <dgm:cxnLst>
    <dgm:cxn modelId="{5544080D-DB4D-43BC-9BC8-0F0052AADD81}" srcId="{7D2185C1-4DAB-4B96-85AF-81D69B44C7B5}" destId="{B18B60F2-F694-4F89-BC41-D6C65441E73D}" srcOrd="2" destOrd="0" parTransId="{ED7C4E6B-1628-4777-B153-6AAC676E1F52}" sibTransId="{10DE8F80-9126-415F-8500-B621E5D6F559}"/>
    <dgm:cxn modelId="{03AFC349-C9A8-4E58-8ED7-ADF65F5833A4}" srcId="{7D2185C1-4DAB-4B96-85AF-81D69B44C7B5}" destId="{314A65E2-EB66-4EA6-909C-AB39CD7ED37A}" srcOrd="4" destOrd="0" parTransId="{53BF6C2E-0E32-4C0B-BC1E-0C84C51B2778}" sibTransId="{4F3A3E59-E4A4-4B37-81E9-8B7A2AA729A1}"/>
    <dgm:cxn modelId="{CE3AED88-6653-4266-A35C-83EF54B77BD0}" srcId="{7D2185C1-4DAB-4B96-85AF-81D69B44C7B5}" destId="{91E3A1B2-F6AB-442D-A2C7-555ACD8C8760}" srcOrd="0" destOrd="0" parTransId="{33E83582-FCB1-43AB-BE49-0464B1D51C8B}" sibTransId="{A96CF1EF-8583-4205-BD4A-4E5BA835D9AA}"/>
    <dgm:cxn modelId="{E1733A93-2817-48D2-8773-6A9DE3727C49}" type="presOf" srcId="{87B34D79-F6EA-42E2-B54B-17BAD2BF9926}" destId="{5D194E98-1968-46F2-AD72-C437780AE46B}" srcOrd="0" destOrd="0" presId="urn:microsoft.com/office/officeart/2005/8/layout/vList2"/>
    <dgm:cxn modelId="{0FBEE1A8-0DAA-4255-B8EC-EA39186F5C25}" type="presOf" srcId="{91E3A1B2-F6AB-442D-A2C7-555ACD8C8760}" destId="{B1E9341A-B88E-4780-8609-059885701040}" srcOrd="0" destOrd="0" presId="urn:microsoft.com/office/officeart/2005/8/layout/vList2"/>
    <dgm:cxn modelId="{86364BB3-7890-4219-90BF-AB7B1B111A59}" type="presOf" srcId="{7D2185C1-4DAB-4B96-85AF-81D69B44C7B5}" destId="{4E0BC712-3811-4F27-9A09-D5241D0E73D9}" srcOrd="0" destOrd="0" presId="urn:microsoft.com/office/officeart/2005/8/layout/vList2"/>
    <dgm:cxn modelId="{C74DBCBD-A765-40FC-BDD6-D9EE9F663D12}" type="presOf" srcId="{B18B60F2-F694-4F89-BC41-D6C65441E73D}" destId="{358C44CD-0143-44D8-BCF5-389DB0A78494}" srcOrd="0" destOrd="0" presId="urn:microsoft.com/office/officeart/2005/8/layout/vList2"/>
    <dgm:cxn modelId="{3492DCBD-C8B9-4B82-849C-B5E7BE441D8B}" srcId="{7D2185C1-4DAB-4B96-85AF-81D69B44C7B5}" destId="{87B34D79-F6EA-42E2-B54B-17BAD2BF9926}" srcOrd="3" destOrd="0" parTransId="{956A0C28-E5E8-483B-8AB5-37853D6A3A9D}" sibTransId="{12F0C723-9FF0-4034-A9C3-61E7E5E8199F}"/>
    <dgm:cxn modelId="{66C9A3CB-9A73-4D4D-80FA-6661678553FD}" type="presOf" srcId="{314A65E2-EB66-4EA6-909C-AB39CD7ED37A}" destId="{2FEB9D1A-0334-4040-AA98-6EF829E3D7AA}" srcOrd="0" destOrd="0" presId="urn:microsoft.com/office/officeart/2005/8/layout/vList2"/>
    <dgm:cxn modelId="{1DAA83D0-29F3-407F-B7BB-D33499B0D832}" srcId="{7D2185C1-4DAB-4B96-85AF-81D69B44C7B5}" destId="{427C137E-0E3C-4EDF-83E7-07B64160CAE0}" srcOrd="1" destOrd="0" parTransId="{3103E51C-1D6E-4D4A-85B0-55C8CFD42B3A}" sibTransId="{AB58EC83-631B-46C0-999E-FE8489959C50}"/>
    <dgm:cxn modelId="{B27606F0-BBF8-4FE1-B4DA-7FF10086E4F7}" type="presOf" srcId="{427C137E-0E3C-4EDF-83E7-07B64160CAE0}" destId="{3C0DD555-793D-4A45-B6FE-8F38E6EC6F1D}" srcOrd="0" destOrd="0" presId="urn:microsoft.com/office/officeart/2005/8/layout/vList2"/>
    <dgm:cxn modelId="{F8E89042-EA86-42A0-8E5D-CAE31F4F16E7}" type="presParOf" srcId="{4E0BC712-3811-4F27-9A09-D5241D0E73D9}" destId="{B1E9341A-B88E-4780-8609-059885701040}" srcOrd="0" destOrd="0" presId="urn:microsoft.com/office/officeart/2005/8/layout/vList2"/>
    <dgm:cxn modelId="{9E7E644F-AFE1-460E-9A33-B168FC074BF1}" type="presParOf" srcId="{4E0BC712-3811-4F27-9A09-D5241D0E73D9}" destId="{A6DB8D80-B303-4DFB-B2A5-7EFF88DCD626}" srcOrd="1" destOrd="0" presId="urn:microsoft.com/office/officeart/2005/8/layout/vList2"/>
    <dgm:cxn modelId="{8646D6EC-B6BA-4A98-91C3-3D623130D18C}" type="presParOf" srcId="{4E0BC712-3811-4F27-9A09-D5241D0E73D9}" destId="{3C0DD555-793D-4A45-B6FE-8F38E6EC6F1D}" srcOrd="2" destOrd="0" presId="urn:microsoft.com/office/officeart/2005/8/layout/vList2"/>
    <dgm:cxn modelId="{5F914D0E-1D39-4383-9AC4-85FCE1CB469F}" type="presParOf" srcId="{4E0BC712-3811-4F27-9A09-D5241D0E73D9}" destId="{24E945B4-A7A9-4AA4-BEE4-CDCEA3E5273B}" srcOrd="3" destOrd="0" presId="urn:microsoft.com/office/officeart/2005/8/layout/vList2"/>
    <dgm:cxn modelId="{D55C048D-3BA7-4843-BC04-9CB3462FD8B7}" type="presParOf" srcId="{4E0BC712-3811-4F27-9A09-D5241D0E73D9}" destId="{358C44CD-0143-44D8-BCF5-389DB0A78494}" srcOrd="4" destOrd="0" presId="urn:microsoft.com/office/officeart/2005/8/layout/vList2"/>
    <dgm:cxn modelId="{9E0E74A9-A149-4075-A4EF-739EF180CC76}" type="presParOf" srcId="{4E0BC712-3811-4F27-9A09-D5241D0E73D9}" destId="{5C8CAF60-08C2-4E84-B0DE-C9CFF0EBB99B}" srcOrd="5" destOrd="0" presId="urn:microsoft.com/office/officeart/2005/8/layout/vList2"/>
    <dgm:cxn modelId="{4559A2BA-2629-4A43-A83A-BB46AF2A06E1}" type="presParOf" srcId="{4E0BC712-3811-4F27-9A09-D5241D0E73D9}" destId="{5D194E98-1968-46F2-AD72-C437780AE46B}" srcOrd="6" destOrd="0" presId="urn:microsoft.com/office/officeart/2005/8/layout/vList2"/>
    <dgm:cxn modelId="{40CDE703-A96A-4E08-9505-AB7EE64BD3CE}" type="presParOf" srcId="{4E0BC712-3811-4F27-9A09-D5241D0E73D9}" destId="{E56748A4-722D-4EFE-B732-9BD6FA54CC6C}" srcOrd="7" destOrd="0" presId="urn:microsoft.com/office/officeart/2005/8/layout/vList2"/>
    <dgm:cxn modelId="{97AFE673-DC6D-4DC8-BB2E-DF291A742B4F}" type="presParOf" srcId="{4E0BC712-3811-4F27-9A09-D5241D0E73D9}" destId="{2FEB9D1A-0334-4040-AA98-6EF829E3D7AA}"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E9341A-B88E-4780-8609-059885701040}">
      <dsp:nvSpPr>
        <dsp:cNvPr id="0" name=""/>
        <dsp:cNvSpPr/>
      </dsp:nvSpPr>
      <dsp:spPr>
        <a:xfrm>
          <a:off x="0" y="9008"/>
          <a:ext cx="4362266" cy="7488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nb-NO" sz="3200" kern="1200"/>
            <a:t>Kjønnsnormer</a:t>
          </a:r>
          <a:endParaRPr lang="en-US" sz="3200" kern="1200"/>
        </a:p>
      </dsp:txBody>
      <dsp:txXfrm>
        <a:off x="36553" y="45561"/>
        <a:ext cx="4289160" cy="675694"/>
      </dsp:txXfrm>
    </dsp:sp>
    <dsp:sp modelId="{3C0DD555-793D-4A45-B6FE-8F38E6EC6F1D}">
      <dsp:nvSpPr>
        <dsp:cNvPr id="0" name=""/>
        <dsp:cNvSpPr/>
      </dsp:nvSpPr>
      <dsp:spPr>
        <a:xfrm>
          <a:off x="0" y="849968"/>
          <a:ext cx="4362266" cy="7488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nb-NO" sz="3200" kern="1200" dirty="0"/>
            <a:t>Seksualitetsnormen</a:t>
          </a:r>
          <a:endParaRPr lang="en-US" sz="3200" kern="1200" dirty="0"/>
        </a:p>
      </dsp:txBody>
      <dsp:txXfrm>
        <a:off x="36553" y="886521"/>
        <a:ext cx="4289160" cy="675694"/>
      </dsp:txXfrm>
    </dsp:sp>
    <dsp:sp modelId="{358C44CD-0143-44D8-BCF5-389DB0A78494}">
      <dsp:nvSpPr>
        <dsp:cNvPr id="0" name=""/>
        <dsp:cNvSpPr/>
      </dsp:nvSpPr>
      <dsp:spPr>
        <a:xfrm>
          <a:off x="0" y="1690928"/>
          <a:ext cx="4362266" cy="7488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nb-NO" sz="3200" kern="1200"/>
            <a:t>Hvithetsnormen</a:t>
          </a:r>
          <a:endParaRPr lang="en-US" sz="3200" kern="1200"/>
        </a:p>
      </dsp:txBody>
      <dsp:txXfrm>
        <a:off x="36553" y="1727481"/>
        <a:ext cx="4289160" cy="675694"/>
      </dsp:txXfrm>
    </dsp:sp>
    <dsp:sp modelId="{5D194E98-1968-46F2-AD72-C437780AE46B}">
      <dsp:nvSpPr>
        <dsp:cNvPr id="0" name=""/>
        <dsp:cNvSpPr/>
      </dsp:nvSpPr>
      <dsp:spPr>
        <a:xfrm>
          <a:off x="0" y="2531888"/>
          <a:ext cx="4362266" cy="7488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nb-NO" sz="3200" kern="1200"/>
            <a:t>Funksjonsnormen</a:t>
          </a:r>
          <a:endParaRPr lang="en-US" sz="3200" kern="1200"/>
        </a:p>
      </dsp:txBody>
      <dsp:txXfrm>
        <a:off x="36553" y="2568441"/>
        <a:ext cx="4289160" cy="675694"/>
      </dsp:txXfrm>
    </dsp:sp>
    <dsp:sp modelId="{2FEB9D1A-0334-4040-AA98-6EF829E3D7AA}">
      <dsp:nvSpPr>
        <dsp:cNvPr id="0" name=""/>
        <dsp:cNvSpPr/>
      </dsp:nvSpPr>
      <dsp:spPr>
        <a:xfrm>
          <a:off x="0" y="3372848"/>
          <a:ext cx="4362266" cy="7488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nb-NO" sz="3200" kern="1200" dirty="0"/>
            <a:t>Slankhetsnormen</a:t>
          </a:r>
          <a:endParaRPr lang="en-US" sz="3200" kern="1200" dirty="0"/>
        </a:p>
      </dsp:txBody>
      <dsp:txXfrm>
        <a:off x="36553" y="3409401"/>
        <a:ext cx="4289160" cy="675694"/>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2-05T09:54:57.910"/>
    </inkml:context>
    <inkml:brush xml:id="br0">
      <inkml:brushProperty name="width" value="0.1" units="cm"/>
      <inkml:brushProperty name="height" value="0.1" units="cm"/>
      <inkml:brushProperty name="color" value="#F6630D"/>
      <inkml:brushProperty name="ignorePressure" value="1"/>
    </inkml:brush>
  </inkml:definitions>
  <inkml:trace contextRef="#ctx0" brushRef="#br0">1 0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2-05T10:00:29.596"/>
    </inkml:context>
    <inkml:brush xml:id="br0">
      <inkml:brushProperty name="width" value="0.1" units="cm"/>
      <inkml:brushProperty name="height" value="0.1" units="cm"/>
      <inkml:brushProperty name="color" value="#B4C3DA"/>
      <inkml:brushProperty name="ignorePressure" value="1"/>
      <inkml:brushProperty name="inkEffects" value="silver"/>
      <inkml:brushProperty name="anchorX" value="-33276.08203"/>
      <inkml:brushProperty name="anchorY" value="-23656.63672"/>
      <inkml:brushProperty name="scaleFactor" value="0.5"/>
    </inkml:brush>
  </inkml:definitions>
  <inkml:trace contextRef="#ctx0" brushRef="#br0">0 1,'0'0,"0"0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nb-NO"/>
          </a:p>
        </p:txBody>
      </p:sp>
      <p:sp>
        <p:nvSpPr>
          <p:cNvPr id="3" name="Plassholder for dato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7435752C-D2FE-4C49-8F26-16F91B60C0C2}" type="datetimeFigureOut">
              <a:rPr lang="nb-NO" smtClean="0"/>
              <a:t>19.03.2024</a:t>
            </a:fld>
            <a:endParaRPr lang="nb-NO"/>
          </a:p>
        </p:txBody>
      </p:sp>
      <p:sp>
        <p:nvSpPr>
          <p:cNvPr id="4" name="Plassholder for lysbilde 3"/>
          <p:cNvSpPr>
            <a:spLocks noGrp="1" noRot="1" noChangeAspect="1"/>
          </p:cNvSpPr>
          <p:nvPr>
            <p:ph type="sldImg" idx="2"/>
          </p:nvPr>
        </p:nvSpPr>
        <p:spPr>
          <a:xfrm>
            <a:off x="1030288" y="466725"/>
            <a:ext cx="4949825" cy="3713163"/>
          </a:xfrm>
          <a:prstGeom prst="rect">
            <a:avLst/>
          </a:prstGeom>
          <a:noFill/>
          <a:ln w="12700">
            <a:solidFill>
              <a:prstClr val="black"/>
            </a:solidFill>
          </a:ln>
        </p:spPr>
        <p:txBody>
          <a:bodyPr vert="horz" lIns="93177" tIns="46589" rIns="93177" bIns="46589" rtlCol="0" anchor="ctr"/>
          <a:lstStyle/>
          <a:p>
            <a:endParaRPr lang="nb-NO"/>
          </a:p>
        </p:txBody>
      </p:sp>
      <p:sp>
        <p:nvSpPr>
          <p:cNvPr id="5" name="Plassholder for notater 4"/>
          <p:cNvSpPr>
            <a:spLocks noGrp="1"/>
          </p:cNvSpPr>
          <p:nvPr>
            <p:ph type="body" sz="quarter" idx="3"/>
          </p:nvPr>
        </p:nvSpPr>
        <p:spPr>
          <a:xfrm>
            <a:off x="701041" y="4473892"/>
            <a:ext cx="5608320" cy="3660458"/>
          </a:xfrm>
          <a:prstGeom prst="rect">
            <a:avLst/>
          </a:prstGeom>
        </p:spPr>
        <p:txBody>
          <a:bodyPr vert="horz" lIns="93177" tIns="46589" rIns="93177" bIns="46589"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nb-NO"/>
          </a:p>
        </p:txBody>
      </p:sp>
      <p:sp>
        <p:nvSpPr>
          <p:cNvPr id="7" name="Plassholder for lysbildenumm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427DFBDD-C0F9-409A-B544-1E658CE949E7}" type="slidenum">
              <a:rPr lang="nb-NO" smtClean="0"/>
              <a:t>‹#›</a:t>
            </a:fld>
            <a:endParaRPr lang="nb-NO"/>
          </a:p>
        </p:txBody>
      </p:sp>
    </p:spTree>
    <p:extLst>
      <p:ext uri="{BB962C8B-B14F-4D97-AF65-F5344CB8AC3E}">
        <p14:creationId xmlns:p14="http://schemas.microsoft.com/office/powerpoint/2010/main" val="34305605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nSpc>
                <a:spcPct val="107000"/>
              </a:lnSpc>
              <a:spcAft>
                <a:spcPts val="800"/>
              </a:spcAft>
            </a:pPr>
            <a:r>
              <a:rPr lang="nb-NO" sz="1800" b="1" kern="100" dirty="0">
                <a:effectLst/>
                <a:latin typeface="Calibri" panose="020F0502020204030204" pitchFamily="34" charset="0"/>
                <a:ea typeface="Calibri" panose="020F0502020204030204" pitchFamily="34" charset="0"/>
                <a:cs typeface="Arial" panose="020B0604020202020204" pitchFamily="34" charset="0"/>
              </a:rPr>
              <a:t>Kroppen spiller en sentral rolle i hvordan kjønn blir konstruert, uttrykt og erfart. Det finnes et bredt spekter av kroppslige variasjoner og mangfold som påvirker våre kjønnsuttrykk.  </a:t>
            </a:r>
            <a:endParaRPr lang="nb-NO" sz="1800" kern="1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nb-NO" sz="1800" kern="100" dirty="0">
                <a:effectLst/>
                <a:latin typeface="Calibri" panose="020F0502020204030204" pitchFamily="34" charset="0"/>
                <a:ea typeface="Calibri" panose="020F0502020204030204" pitchFamily="34" charset="0"/>
                <a:cs typeface="Arial" panose="020B0604020202020204" pitchFamily="34" charset="0"/>
              </a:rPr>
              <a:t>Hva er en kropp? Kroppen er vårt fysiske organ med alle de forskjellige systemene som holder oss i live og fungerer som en enhet. Kropper kan være svært varierte i form og størrelse. Den består av bein, sener, hud, blod, fett – og mye mer. Kroppen er også påvirket av ulike kulturelle og sosiale normer, og samfunnsstrukturer. Sammen påvirker biologi, normer og samfunnsstrukturer hvordan kroppen din kommer til uttrykk og hvordan kjønnet ditt blir oppfattet av de rundt deg og hvordan du uttrykker kjønnet ditt.</a:t>
            </a:r>
          </a:p>
          <a:p>
            <a:pPr>
              <a:lnSpc>
                <a:spcPct val="107000"/>
              </a:lnSpc>
              <a:spcAft>
                <a:spcPts val="800"/>
              </a:spcAft>
            </a:pPr>
            <a:r>
              <a:rPr lang="nb-NO" sz="1800" kern="100" dirty="0">
                <a:effectLst/>
                <a:latin typeface="Calibri" panose="020F0502020204030204" pitchFamily="34" charset="0"/>
                <a:ea typeface="Calibri" panose="020F0502020204030204" pitchFamily="34" charset="0"/>
                <a:cs typeface="Arial" panose="020B0604020202020204" pitchFamily="34" charset="0"/>
              </a:rPr>
              <a:t>Opplever at jeg mangler en innføring i hvorfor disse definisjonene kommer her. Men kanskje fordi jeg ikke ser helheten enda. </a:t>
            </a:r>
            <a:br>
              <a:rPr lang="nb-NO" sz="1800" kern="100" dirty="0">
                <a:effectLst/>
                <a:latin typeface="Calibri" panose="020F0502020204030204" pitchFamily="34" charset="0"/>
                <a:ea typeface="Calibri" panose="020F0502020204030204" pitchFamily="34" charset="0"/>
                <a:cs typeface="Arial" panose="020B0604020202020204" pitchFamily="34" charset="0"/>
              </a:rPr>
            </a:br>
            <a:endParaRPr lang="nb-NO" dirty="0"/>
          </a:p>
        </p:txBody>
      </p:sp>
      <p:sp>
        <p:nvSpPr>
          <p:cNvPr id="4" name="Plassholder for lysbildenummer 3"/>
          <p:cNvSpPr>
            <a:spLocks noGrp="1"/>
          </p:cNvSpPr>
          <p:nvPr>
            <p:ph type="sldNum" sz="quarter" idx="10"/>
          </p:nvPr>
        </p:nvSpPr>
        <p:spPr/>
        <p:txBody>
          <a:bodyPr/>
          <a:lstStyle/>
          <a:p>
            <a:fld id="{427DFBDD-C0F9-409A-B544-1E658CE949E7}" type="slidenum">
              <a:rPr lang="nb-NO" smtClean="0"/>
              <a:t>1</a:t>
            </a:fld>
            <a:endParaRPr lang="nb-NO"/>
          </a:p>
        </p:txBody>
      </p:sp>
    </p:spTree>
    <p:extLst>
      <p:ext uri="{BB962C8B-B14F-4D97-AF65-F5344CB8AC3E}">
        <p14:creationId xmlns:p14="http://schemas.microsoft.com/office/powerpoint/2010/main" val="19077215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l"/>
            <a:r>
              <a:rPr lang="nb-NO" b="0" i="0" dirty="0">
                <a:solidFill>
                  <a:srgbClr val="374151"/>
                </a:solidFill>
                <a:effectLst/>
                <a:latin typeface="Söhne"/>
              </a:rPr>
              <a:t>Til slutt skal vi snakke litt om </a:t>
            </a:r>
            <a:r>
              <a:rPr lang="nb-NO" b="0" i="0" dirty="0" err="1">
                <a:solidFill>
                  <a:srgbClr val="374151"/>
                </a:solidFill>
                <a:effectLst/>
                <a:latin typeface="Söhne"/>
              </a:rPr>
              <a:t>influencere</a:t>
            </a:r>
            <a:r>
              <a:rPr lang="nb-NO" b="0" i="0" dirty="0">
                <a:solidFill>
                  <a:srgbClr val="374151"/>
                </a:solidFill>
                <a:effectLst/>
                <a:latin typeface="Söhne"/>
              </a:rPr>
              <a:t>, kroppspress og kjønnsroller. </a:t>
            </a:r>
            <a:br>
              <a:rPr lang="nb-NO" b="0" i="0" dirty="0">
                <a:solidFill>
                  <a:srgbClr val="374151"/>
                </a:solidFill>
                <a:effectLst/>
                <a:latin typeface="Söhne"/>
              </a:rPr>
            </a:br>
            <a:br>
              <a:rPr lang="nb-NO" b="0" i="0" dirty="0">
                <a:solidFill>
                  <a:srgbClr val="374151"/>
                </a:solidFill>
                <a:effectLst/>
                <a:latin typeface="Söhne"/>
              </a:rPr>
            </a:br>
            <a:r>
              <a:rPr lang="nb-NO" b="0" i="0" dirty="0" err="1">
                <a:solidFill>
                  <a:srgbClr val="374151"/>
                </a:solidFill>
                <a:effectLst/>
                <a:latin typeface="Söhne"/>
              </a:rPr>
              <a:t>Influencere</a:t>
            </a:r>
            <a:r>
              <a:rPr lang="nb-NO" b="0" i="0" dirty="0">
                <a:solidFill>
                  <a:srgbClr val="374151"/>
                </a:solidFill>
                <a:effectLst/>
                <a:latin typeface="Söhne"/>
              </a:rPr>
              <a:t> er personer som har stor innflytelse på sosiale medier og i samfunnet generelt. De deler ofte bilder, videoer og meninger om forskjellige temaer, inkludert mote, skjønnhet og livsstil. Mange ungdommer ser opp til </a:t>
            </a:r>
            <a:r>
              <a:rPr lang="nb-NO" b="0" i="0" dirty="0" err="1">
                <a:solidFill>
                  <a:srgbClr val="374151"/>
                </a:solidFill>
                <a:effectLst/>
                <a:latin typeface="Söhne"/>
              </a:rPr>
              <a:t>influencere</a:t>
            </a:r>
            <a:r>
              <a:rPr lang="nb-NO" b="0" i="0" dirty="0">
                <a:solidFill>
                  <a:srgbClr val="374151"/>
                </a:solidFill>
                <a:effectLst/>
                <a:latin typeface="Söhne"/>
              </a:rPr>
              <a:t> og lar seg inspirere av deres livsstil og utseende.</a:t>
            </a:r>
          </a:p>
          <a:p>
            <a:pPr algn="l"/>
            <a:endParaRPr lang="nb-NO" b="0" i="0" dirty="0">
              <a:solidFill>
                <a:srgbClr val="374151"/>
              </a:solidFill>
              <a:effectLst/>
              <a:latin typeface="Söhne"/>
            </a:endParaRPr>
          </a:p>
          <a:p>
            <a:pPr algn="l"/>
            <a:r>
              <a:rPr lang="nb-NO" b="0" i="0" dirty="0">
                <a:solidFill>
                  <a:srgbClr val="374151"/>
                </a:solidFill>
                <a:effectLst/>
                <a:latin typeface="Söhne"/>
              </a:rPr>
              <a:t>En utfordring i dagens samfunn er at </a:t>
            </a:r>
            <a:r>
              <a:rPr lang="nb-NO" b="0" i="0" dirty="0" err="1">
                <a:solidFill>
                  <a:srgbClr val="374151"/>
                </a:solidFill>
                <a:effectLst/>
                <a:latin typeface="Söhne"/>
              </a:rPr>
              <a:t>influencere</a:t>
            </a:r>
            <a:r>
              <a:rPr lang="nb-NO" b="0" i="0" dirty="0">
                <a:solidFill>
                  <a:srgbClr val="374151"/>
                </a:solidFill>
                <a:effectLst/>
                <a:latin typeface="Söhne"/>
              </a:rPr>
              <a:t> noen ganger kan bidra til å forsterke stereotype kjønnsroller og skape urealistiske forventninger til kroppsbilde. Mange </a:t>
            </a:r>
            <a:r>
              <a:rPr lang="nb-NO" b="0" i="0" dirty="0" err="1">
                <a:solidFill>
                  <a:srgbClr val="374151"/>
                </a:solidFill>
                <a:effectLst/>
                <a:latin typeface="Söhne"/>
              </a:rPr>
              <a:t>influencere</a:t>
            </a:r>
            <a:r>
              <a:rPr lang="nb-NO" b="0" i="0" dirty="0">
                <a:solidFill>
                  <a:srgbClr val="374151"/>
                </a:solidFill>
                <a:effectLst/>
                <a:latin typeface="Söhne"/>
              </a:rPr>
              <a:t> presenterer et idealisert bilde av seg selv på sosiale medier, med perfekte kropper og perfekt utseende. Dette kan føre til at ungdommer føler seg presset til å etterstrebe lignende utseende og livsstil.</a:t>
            </a:r>
          </a:p>
          <a:p>
            <a:pPr algn="l"/>
            <a:endParaRPr lang="nb-NO" dirty="0"/>
          </a:p>
          <a:p>
            <a:pPr algn="l"/>
            <a:r>
              <a:rPr lang="nb-NO" dirty="0" err="1"/>
              <a:t>Influensere</a:t>
            </a:r>
            <a:r>
              <a:rPr lang="nb-NO" dirty="0"/>
              <a:t> kan både bekrefte og forsterke kjønnsnormene ved å poste seksualiserte og kjønnsstereotype bilder av seg selv, samtidig som de er opptatt av likestilling, feminisme og andre samfunnsspørsmål. Dette kan oppfattes som en selvmotsigende måte å iscenesette seg på, og kan virke forvirrende.</a:t>
            </a:r>
          </a:p>
          <a:p>
            <a:pPr algn="l"/>
            <a:endParaRPr lang="nb-NO" b="0" i="0" dirty="0">
              <a:solidFill>
                <a:srgbClr val="374151"/>
              </a:solidFill>
              <a:effectLst/>
              <a:latin typeface="Söhne"/>
            </a:endParaRPr>
          </a:p>
          <a:p>
            <a:pPr algn="l"/>
            <a:r>
              <a:rPr lang="nb-NO" b="0" i="0" dirty="0">
                <a:solidFill>
                  <a:srgbClr val="374151"/>
                </a:solidFill>
                <a:effectLst/>
                <a:latin typeface="Söhne"/>
              </a:rPr>
              <a:t>Det er viktig å huske at bilder og videoer på sosiale medier ofte er nøye utvalgt og redigert for å se perfekte ut. Virkeligheten er ofte langt mer mangfoldig og kompleks enn det som vises på skjermene. Det er viktig å oppmuntre ungdommer til å være kritiske til det de ser på nettet og forstå at mennesker kommer i alle former, størrelser og uttrykk.</a:t>
            </a:r>
          </a:p>
          <a:p>
            <a:pPr algn="l"/>
            <a:endParaRPr lang="nb-NO" b="0" i="0" dirty="0">
              <a:solidFill>
                <a:srgbClr val="374151"/>
              </a:solidFill>
              <a:effectLst/>
              <a:latin typeface="Söhne"/>
            </a:endParaRPr>
          </a:p>
          <a:p>
            <a:pPr algn="l"/>
            <a:r>
              <a:rPr lang="nb-NO" b="0" i="0" dirty="0">
                <a:solidFill>
                  <a:srgbClr val="374151"/>
                </a:solidFill>
                <a:effectLst/>
                <a:latin typeface="Söhne"/>
              </a:rPr>
              <a:t>Dersom du kjenner at selvbildet oppleves negativt, kan det være lurt å gå igjennom hvem du følger i sosiale medier. Dersom du bare følger mennesker som ikke ligner deg selv, og fremstiller en livsstil som ikke ligner din, kan det være lurt å avfølge. Det er fint å bli inspirert, men det er viktig å ikke bli psykisk nedbrutt av å hele tiden føle seg feil, også.</a:t>
            </a:r>
          </a:p>
        </p:txBody>
      </p:sp>
      <p:sp>
        <p:nvSpPr>
          <p:cNvPr id="4" name="Plassholder for lysbildenummer 3"/>
          <p:cNvSpPr>
            <a:spLocks noGrp="1"/>
          </p:cNvSpPr>
          <p:nvPr>
            <p:ph type="sldNum" sz="quarter" idx="10"/>
          </p:nvPr>
        </p:nvSpPr>
        <p:spPr/>
        <p:txBody>
          <a:bodyPr/>
          <a:lstStyle/>
          <a:p>
            <a:fld id="{69D0DFBA-4E8F-4891-A492-10E343EEE0A0}" type="slidenum">
              <a:rPr lang="nb-NO" smtClean="0"/>
              <a:t>10</a:t>
            </a:fld>
            <a:endParaRPr lang="nb-NO"/>
          </a:p>
        </p:txBody>
      </p:sp>
    </p:spTree>
    <p:extLst>
      <p:ext uri="{BB962C8B-B14F-4D97-AF65-F5344CB8AC3E}">
        <p14:creationId xmlns:p14="http://schemas.microsoft.com/office/powerpoint/2010/main" val="39315656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50800" rtl="0">
              <a:spcBef>
                <a:spcPts val="0"/>
              </a:spcBef>
              <a:spcAft>
                <a:spcPts val="0"/>
              </a:spcAft>
            </a:pPr>
            <a:r>
              <a:rPr lang="nb-NO" sz="1800" b="0" i="0" u="none" strike="noStrike" dirty="0">
                <a:solidFill>
                  <a:srgbClr val="000000"/>
                </a:solidFill>
                <a:effectLst/>
                <a:latin typeface="Calibri" panose="020F0502020204030204" pitchFamily="34" charset="0"/>
              </a:rPr>
              <a:t>Elevene skal snakke parvis.</a:t>
            </a:r>
            <a:br>
              <a:rPr lang="nb-NO" sz="1800" b="0" i="0" u="none" strike="noStrike" dirty="0">
                <a:solidFill>
                  <a:srgbClr val="000000"/>
                </a:solidFill>
                <a:effectLst/>
                <a:latin typeface="Calibri" panose="020F0502020204030204" pitchFamily="34" charset="0"/>
              </a:rPr>
            </a:br>
            <a:r>
              <a:rPr lang="nb-NO" sz="1800" b="0" i="0" u="none" strike="noStrike" dirty="0">
                <a:solidFill>
                  <a:srgbClr val="000000"/>
                </a:solidFill>
                <a:effectLst/>
                <a:latin typeface="Calibri" panose="020F0502020204030204" pitchFamily="34" charset="0"/>
              </a:rPr>
              <a:t>- Først snakker den ene personen i 30 sekunder om det hen umiddelbart tenker om spørsmålet. Partneren lytter. </a:t>
            </a:r>
          </a:p>
          <a:p>
            <a:pPr marL="50800" rtl="0">
              <a:spcBef>
                <a:spcPts val="0"/>
              </a:spcBef>
              <a:spcAft>
                <a:spcPts val="0"/>
              </a:spcAft>
            </a:pPr>
            <a:r>
              <a:rPr lang="nb-NO" sz="1800" b="0" i="0" u="none" strike="noStrike" dirty="0">
                <a:solidFill>
                  <a:srgbClr val="000000"/>
                </a:solidFill>
                <a:effectLst/>
                <a:latin typeface="Calibri" panose="020F0502020204030204" pitchFamily="34" charset="0"/>
              </a:rPr>
              <a:t>Deretter bytter de, slik at den andre personen snakker i 30 sekunder om det samme spørsmålet, mens partneren lytter. </a:t>
            </a:r>
          </a:p>
          <a:p>
            <a:pPr marL="50800" rtl="0">
              <a:spcBef>
                <a:spcPts val="0"/>
              </a:spcBef>
              <a:spcAft>
                <a:spcPts val="0"/>
              </a:spcAft>
            </a:pPr>
            <a:r>
              <a:rPr lang="nb-NO" sz="1800" b="0" i="0" u="none" strike="noStrike" dirty="0">
                <a:solidFill>
                  <a:srgbClr val="000000"/>
                </a:solidFill>
                <a:effectLst/>
                <a:latin typeface="Calibri" panose="020F0502020204030204" pitchFamily="34" charset="0"/>
              </a:rPr>
              <a:t>- Når parene har snakket og lyttet ferdig takker de for samtalen. </a:t>
            </a:r>
          </a:p>
          <a:p>
            <a:pPr marL="50800" rtl="0">
              <a:spcBef>
                <a:spcPts val="0"/>
              </a:spcBef>
              <a:spcAft>
                <a:spcPts val="0"/>
              </a:spcAft>
            </a:pPr>
            <a:r>
              <a:rPr lang="nb-NO" sz="1800" b="0" i="0" u="none" strike="noStrike" dirty="0">
                <a:solidFill>
                  <a:srgbClr val="000000"/>
                </a:solidFill>
                <a:effectLst/>
                <a:latin typeface="Calibri" panose="020F0502020204030204" pitchFamily="34" charset="0"/>
              </a:rPr>
              <a:t>- Du løser opp parene, og ber elevene danne nye par. </a:t>
            </a:r>
          </a:p>
          <a:p>
            <a:pPr marL="50800" rtl="0">
              <a:spcBef>
                <a:spcPts val="0"/>
              </a:spcBef>
              <a:spcAft>
                <a:spcPts val="0"/>
              </a:spcAft>
            </a:pPr>
            <a:endParaRPr lang="nb-NO" sz="1800" b="0" i="0" u="none" strike="noStrike" dirty="0">
              <a:solidFill>
                <a:srgbClr val="000000"/>
              </a:solidFill>
              <a:effectLst/>
              <a:latin typeface="Calibri" panose="020F0502020204030204" pitchFamily="34" charset="0"/>
            </a:endParaRPr>
          </a:p>
          <a:p>
            <a:pPr marL="50800" rtl="0">
              <a:spcBef>
                <a:spcPts val="0"/>
              </a:spcBef>
              <a:spcAft>
                <a:spcPts val="0"/>
              </a:spcAft>
            </a:pPr>
            <a:r>
              <a:rPr lang="nb-NO" sz="1800" b="0" i="0" u="none" strike="noStrike" dirty="0">
                <a:solidFill>
                  <a:srgbClr val="000000"/>
                </a:solidFill>
                <a:effectLst/>
                <a:latin typeface="Calibri" panose="020F0502020204030204" pitchFamily="34" charset="0"/>
              </a:rPr>
              <a:t>Husk å markere når det har gått 30 sekunder, ett minutt og når deltakerne skal bytte.</a:t>
            </a:r>
            <a:endParaRPr lang="nb-NO" b="0" dirty="0">
              <a:effectLst/>
            </a:endParaRPr>
          </a:p>
          <a:p>
            <a:pPr marL="50800" rtl="0">
              <a:spcBef>
                <a:spcPts val="0"/>
              </a:spcBef>
              <a:spcAft>
                <a:spcPts val="0"/>
              </a:spcAft>
            </a:pPr>
            <a:r>
              <a:rPr lang="nb-NO" sz="1800" b="0" i="0" u="none" strike="noStrike" dirty="0">
                <a:solidFill>
                  <a:srgbClr val="000000"/>
                </a:solidFill>
                <a:effectLst/>
                <a:latin typeface="Calibri" panose="020F0502020204030204" pitchFamily="34" charset="0"/>
              </a:rPr>
              <a:t> </a:t>
            </a:r>
            <a:endParaRPr lang="nb-NO" b="0" dirty="0">
              <a:effectLst/>
            </a:endParaRPr>
          </a:p>
          <a:p>
            <a:pPr marL="50800" rtl="0">
              <a:spcBef>
                <a:spcPts val="0"/>
              </a:spcBef>
              <a:spcAft>
                <a:spcPts val="0"/>
              </a:spcAft>
            </a:pPr>
            <a:r>
              <a:rPr lang="nb-NO" sz="1800" b="0" i="0" u="none" strike="noStrike" dirty="0">
                <a:solidFill>
                  <a:srgbClr val="000000"/>
                </a:solidFill>
                <a:effectLst/>
                <a:latin typeface="Calibri" panose="020F0502020204030204" pitchFamily="34" charset="0"/>
              </a:rPr>
              <a:t>Når elevene har dannet nye par stiller du neste spørsmål. Fortsett å stille spørsmål til alle elevene har snakket sammen.</a:t>
            </a:r>
            <a:endParaRPr lang="nb-NO" b="0" dirty="0">
              <a:effectLst/>
            </a:endParaRPr>
          </a:p>
          <a:p>
            <a:pPr marL="50800" rtl="0">
              <a:spcBef>
                <a:spcPts val="0"/>
              </a:spcBef>
              <a:spcAft>
                <a:spcPts val="0"/>
              </a:spcAft>
            </a:pPr>
            <a:r>
              <a:rPr lang="nb-NO" sz="1800" b="0" i="0" u="none" strike="noStrike" dirty="0">
                <a:solidFill>
                  <a:srgbClr val="000000"/>
                </a:solidFill>
                <a:effectLst/>
                <a:latin typeface="Calibri" panose="020F0502020204030204" pitchFamily="34" charset="0"/>
              </a:rPr>
              <a:t> </a:t>
            </a:r>
            <a:endParaRPr lang="nb-NO" b="0" dirty="0">
              <a:effectLst/>
            </a:endParaRPr>
          </a:p>
          <a:p>
            <a:pPr marL="508000" indent="-228600" rtl="0">
              <a:spcBef>
                <a:spcPts val="1200"/>
              </a:spcBef>
              <a:spcAft>
                <a:spcPts val="1200"/>
              </a:spcAft>
            </a:pPr>
            <a:r>
              <a:rPr lang="nb-NO" sz="1800" b="0" i="1" u="none" strike="noStrike" dirty="0">
                <a:solidFill>
                  <a:srgbClr val="000000"/>
                </a:solidFill>
                <a:effectLst/>
                <a:latin typeface="Calibri" panose="020F0502020204030204" pitchFamily="34" charset="0"/>
              </a:rPr>
              <a:t>Eksempel på spørsmål du kan stille:</a:t>
            </a:r>
          </a:p>
          <a:p>
            <a:pPr marL="508000" indent="-228600" rtl="0">
              <a:spcBef>
                <a:spcPts val="1200"/>
              </a:spcBef>
              <a:spcAft>
                <a:spcPts val="1200"/>
              </a:spcAft>
            </a:pPr>
            <a:r>
              <a:rPr lang="nb-NO" sz="1800" b="0" i="0" u="none" strike="noStrike" dirty="0">
                <a:solidFill>
                  <a:srgbClr val="000000"/>
                </a:solidFill>
                <a:effectLst/>
                <a:latin typeface="Calibri" panose="020F0502020204030204" pitchFamily="34" charset="0"/>
              </a:rPr>
              <a:t>Hva tenker du når du hører ordet kjønnsroller?</a:t>
            </a:r>
          </a:p>
          <a:p>
            <a:pPr marL="508000" indent="-228600" rtl="0">
              <a:spcBef>
                <a:spcPts val="1200"/>
              </a:spcBef>
              <a:spcAft>
                <a:spcPts val="1200"/>
              </a:spcAft>
            </a:pPr>
            <a:r>
              <a:rPr lang="nb-NO" sz="1800" b="0" i="0" u="none" strike="noStrike" dirty="0">
                <a:solidFill>
                  <a:srgbClr val="000000"/>
                </a:solidFill>
                <a:effectLst/>
                <a:latin typeface="Calibri" panose="020F0502020204030204" pitchFamily="34" charset="0"/>
              </a:rPr>
              <a:t>Hva tenker du når du hører temaet «kropp og kjønn»?</a:t>
            </a:r>
          </a:p>
          <a:p>
            <a:pPr marL="508000" indent="-228600" rtl="0">
              <a:spcBef>
                <a:spcPts val="1200"/>
              </a:spcBef>
              <a:spcAft>
                <a:spcPts val="1200"/>
              </a:spcAft>
            </a:pPr>
            <a:r>
              <a:rPr lang="nb-NO" sz="1800" b="0" i="0" u="none" strike="noStrike" dirty="0">
                <a:solidFill>
                  <a:srgbClr val="000000"/>
                </a:solidFill>
                <a:effectLst/>
                <a:latin typeface="Calibri" panose="020F0502020204030204" pitchFamily="34" charset="0"/>
              </a:rPr>
              <a:t>Hva eller hvem bestemmer hvilket kjønn du har?</a:t>
            </a:r>
            <a:endParaRPr lang="nb-NO" b="0" dirty="0">
              <a:effectLst/>
            </a:endParaRPr>
          </a:p>
          <a:p>
            <a:pPr marL="508000" indent="-228600" rtl="0">
              <a:spcBef>
                <a:spcPts val="1200"/>
              </a:spcBef>
              <a:spcAft>
                <a:spcPts val="1200"/>
              </a:spcAft>
            </a:pPr>
            <a:r>
              <a:rPr lang="nb-NO" sz="1800" b="0" i="0" u="none" strike="noStrike" dirty="0">
                <a:solidFill>
                  <a:srgbClr val="000000"/>
                </a:solidFill>
                <a:effectLst/>
                <a:latin typeface="Calibri" panose="020F0502020204030204" pitchFamily="34" charset="0"/>
              </a:rPr>
              <a:t>Hvilken betydning har kjønn for mulighetene til å gjøre det man vil?</a:t>
            </a:r>
          </a:p>
          <a:p>
            <a:pPr marL="508000" indent="-228600" rtl="0">
              <a:spcBef>
                <a:spcPts val="1200"/>
              </a:spcBef>
              <a:spcAft>
                <a:spcPts val="1200"/>
              </a:spcAft>
            </a:pPr>
            <a:r>
              <a:rPr lang="nb-NO" sz="1800" b="0" i="0" u="none" strike="noStrike" dirty="0">
                <a:solidFill>
                  <a:srgbClr val="000000"/>
                </a:solidFill>
                <a:effectLst/>
                <a:latin typeface="Calibri" panose="020F0502020204030204" pitchFamily="34" charset="0"/>
              </a:rPr>
              <a:t>Hvilken betydning har kjønn for hvilken reklame vi utsettes for?</a:t>
            </a:r>
            <a:endParaRPr lang="nb-NO" b="0" dirty="0">
              <a:effectLst/>
            </a:endParaRPr>
          </a:p>
          <a:p>
            <a:pPr marL="508000" indent="-228600" rtl="0">
              <a:spcBef>
                <a:spcPts val="1200"/>
              </a:spcBef>
              <a:spcAft>
                <a:spcPts val="1200"/>
              </a:spcAft>
            </a:pPr>
            <a:r>
              <a:rPr lang="nb-NO" sz="1800" b="0" i="0" u="none" strike="noStrike" dirty="0">
                <a:solidFill>
                  <a:srgbClr val="000000"/>
                </a:solidFill>
                <a:effectLst/>
                <a:latin typeface="Calibri" panose="020F0502020204030204" pitchFamily="34" charset="0"/>
              </a:rPr>
              <a:t>Hva eller hvem bestemmer hvordan man skal være som gutt eller jente?</a:t>
            </a:r>
          </a:p>
          <a:p>
            <a:pPr marL="508000" indent="-228600" rtl="0">
              <a:spcBef>
                <a:spcPts val="1200"/>
              </a:spcBef>
              <a:spcAft>
                <a:spcPts val="1200"/>
              </a:spcAft>
            </a:pPr>
            <a:r>
              <a:rPr lang="nb-NO" sz="1800" b="0" i="0" u="none" strike="noStrike" dirty="0">
                <a:solidFill>
                  <a:srgbClr val="000000"/>
                </a:solidFill>
                <a:effectLst/>
                <a:latin typeface="Calibri" panose="020F0502020204030204" pitchFamily="34" charset="0"/>
              </a:rPr>
              <a:t>Er kroppspress ulikt på bakgrunn av kjønn?</a:t>
            </a:r>
            <a:endParaRPr lang="nb-NO" b="0" dirty="0">
              <a:effectLst/>
            </a:endParaRPr>
          </a:p>
          <a:p>
            <a:pPr marL="508000" indent="-228600" rtl="0">
              <a:spcBef>
                <a:spcPts val="1200"/>
              </a:spcBef>
              <a:spcAft>
                <a:spcPts val="1200"/>
              </a:spcAft>
            </a:pPr>
            <a:r>
              <a:rPr lang="nb-NO" sz="1800" b="0" i="0" u="none" strike="noStrike" dirty="0">
                <a:solidFill>
                  <a:srgbClr val="000000"/>
                </a:solidFill>
                <a:effectLst/>
                <a:latin typeface="Calibri" panose="020F0502020204030204" pitchFamily="34" charset="0"/>
              </a:rPr>
              <a:t>Er det noen forskjeller på hva vi kan og ikke kan gjøre, avhengig av hvilket kjønn vi har?</a:t>
            </a:r>
            <a:endParaRPr lang="nb-NO" b="0" dirty="0">
              <a:effectLst/>
            </a:endParaRPr>
          </a:p>
          <a:p>
            <a:pPr marL="508000" indent="-228600" rtl="0">
              <a:spcBef>
                <a:spcPts val="1200"/>
              </a:spcBef>
              <a:spcAft>
                <a:spcPts val="1200"/>
              </a:spcAft>
            </a:pPr>
            <a:r>
              <a:rPr lang="nb-NO" sz="1800" b="0" i="0" u="none" strike="noStrike" dirty="0">
                <a:solidFill>
                  <a:srgbClr val="000000"/>
                </a:solidFill>
                <a:effectLst/>
                <a:latin typeface="Calibri" panose="020F0502020204030204" pitchFamily="34" charset="0"/>
              </a:rPr>
              <a:t>Hva kan vi personlig gjøre for å skape likestilling mellom kjønnene?</a:t>
            </a:r>
            <a:endParaRPr lang="nb-NO" b="0" dirty="0">
              <a:effectLst/>
            </a:endParaRPr>
          </a:p>
          <a:p>
            <a:endParaRPr lang="nb-NO" dirty="0"/>
          </a:p>
          <a:p>
            <a:r>
              <a:rPr lang="nb-NO" dirty="0"/>
              <a:t>Til lærer:</a:t>
            </a:r>
            <a:br>
              <a:rPr lang="nb-NO" dirty="0"/>
            </a:br>
            <a:r>
              <a:rPr lang="nb-NO" b="0" dirty="0">
                <a:effectLst/>
              </a:rPr>
              <a:t>Elevene skal få snakke ufiltrert, men understrek at det å ytre meningene betyr ikke at det er ok å såre andre. Det er forskjell på å drite seg ut, og å være en drittsekk. </a:t>
            </a:r>
            <a:br>
              <a:rPr lang="nb-NO" dirty="0"/>
            </a:br>
            <a:endParaRPr lang="nb-NO" dirty="0"/>
          </a:p>
        </p:txBody>
      </p:sp>
      <p:sp>
        <p:nvSpPr>
          <p:cNvPr id="4" name="Plassholder for lysbildenummer 3"/>
          <p:cNvSpPr>
            <a:spLocks noGrp="1"/>
          </p:cNvSpPr>
          <p:nvPr>
            <p:ph type="sldNum" sz="quarter" idx="10"/>
          </p:nvPr>
        </p:nvSpPr>
        <p:spPr/>
        <p:txBody>
          <a:bodyPr/>
          <a:lstStyle/>
          <a:p>
            <a:fld id="{427DFBDD-C0F9-409A-B544-1E658CE949E7}" type="slidenum">
              <a:rPr lang="nb-NO" smtClean="0"/>
              <a:t>2</a:t>
            </a:fld>
            <a:endParaRPr lang="nb-NO"/>
          </a:p>
        </p:txBody>
      </p:sp>
    </p:spTree>
    <p:extLst>
      <p:ext uri="{BB962C8B-B14F-4D97-AF65-F5344CB8AC3E}">
        <p14:creationId xmlns:p14="http://schemas.microsoft.com/office/powerpoint/2010/main" val="18247367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Se denne filmen om forskningseksperiment fra </a:t>
            </a:r>
            <a:r>
              <a:rPr lang="nb-NO" dirty="0" err="1"/>
              <a:t>OsloMet</a:t>
            </a:r>
            <a:r>
              <a:rPr lang="nb-NO" dirty="0"/>
              <a:t>. Diskuter innholdet i videoen. </a:t>
            </a:r>
          </a:p>
        </p:txBody>
      </p:sp>
      <p:sp>
        <p:nvSpPr>
          <p:cNvPr id="4" name="Plassholder for lysbildenummer 3"/>
          <p:cNvSpPr>
            <a:spLocks noGrp="1"/>
          </p:cNvSpPr>
          <p:nvPr>
            <p:ph type="sldNum" sz="quarter" idx="5"/>
          </p:nvPr>
        </p:nvSpPr>
        <p:spPr/>
        <p:txBody>
          <a:bodyPr/>
          <a:lstStyle/>
          <a:p>
            <a:fld id="{427DFBDD-C0F9-409A-B544-1E658CE949E7}" type="slidenum">
              <a:rPr lang="nb-NO" smtClean="0"/>
              <a:t>3</a:t>
            </a:fld>
            <a:endParaRPr lang="nb-NO"/>
          </a:p>
        </p:txBody>
      </p:sp>
    </p:spTree>
    <p:extLst>
      <p:ext uri="{BB962C8B-B14F-4D97-AF65-F5344CB8AC3E}">
        <p14:creationId xmlns:p14="http://schemas.microsoft.com/office/powerpoint/2010/main" val="17304652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l"/>
            <a:r>
              <a:rPr lang="nb-NO" b="0" i="1" dirty="0">
                <a:solidFill>
                  <a:srgbClr val="374151"/>
                </a:solidFill>
                <a:effectLst/>
                <a:latin typeface="Söhne"/>
              </a:rPr>
              <a:t>La elevene reflektere.</a:t>
            </a:r>
            <a:br>
              <a:rPr lang="nb-NO" b="0" i="0" dirty="0">
                <a:solidFill>
                  <a:srgbClr val="374151"/>
                </a:solidFill>
                <a:effectLst/>
                <a:latin typeface="Söhne"/>
              </a:rPr>
            </a:br>
            <a:br>
              <a:rPr lang="nb-NO" b="0" i="0" dirty="0">
                <a:solidFill>
                  <a:srgbClr val="374151"/>
                </a:solidFill>
                <a:effectLst/>
                <a:latin typeface="Söhne"/>
              </a:rPr>
            </a:br>
            <a:r>
              <a:rPr lang="nb-NO" b="0" i="0" dirty="0">
                <a:solidFill>
                  <a:srgbClr val="374151"/>
                </a:solidFill>
                <a:effectLst/>
                <a:latin typeface="Söhne"/>
              </a:rPr>
              <a:t>Kroppen vår og kjønnet vårt henger sammen på en komplisert måte. Kroppen vår viser ofte hvilket kjønn vi er, men samfunnet kan også påvirke hvordan vi viser hvilket kjønn vi er. Viktigst av alt, det finnes ingen "riktig" måte å være på, og alle har rett til å være seg selv.</a:t>
            </a:r>
          </a:p>
          <a:p>
            <a:pPr algn="l"/>
            <a:endParaRPr lang="nb-NO" b="0" i="0" dirty="0">
              <a:solidFill>
                <a:srgbClr val="374151"/>
              </a:solidFill>
              <a:effectLst/>
              <a:latin typeface="Söhne"/>
            </a:endParaRPr>
          </a:p>
          <a:p>
            <a:pPr>
              <a:lnSpc>
                <a:spcPct val="107000"/>
              </a:lnSpc>
              <a:spcAft>
                <a:spcPts val="800"/>
              </a:spcAft>
            </a:pPr>
            <a:r>
              <a:rPr lang="nb-NO" sz="1200" b="1" kern="100" dirty="0">
                <a:effectLst/>
                <a:latin typeface="Calibri" panose="020F0502020204030204" pitchFamily="34" charset="0"/>
                <a:ea typeface="Calibri" panose="020F0502020204030204" pitchFamily="34" charset="0"/>
                <a:cs typeface="Arial" panose="020B0604020202020204" pitchFamily="34" charset="0"/>
              </a:rPr>
              <a:t>Hva er kjønn?</a:t>
            </a:r>
            <a:br>
              <a:rPr lang="nb-NO" sz="1200" b="1" kern="100" dirty="0">
                <a:effectLst/>
                <a:latin typeface="Calibri" panose="020F0502020204030204" pitchFamily="34" charset="0"/>
                <a:ea typeface="Calibri" panose="020F0502020204030204" pitchFamily="34" charset="0"/>
                <a:cs typeface="Arial" panose="020B0604020202020204" pitchFamily="34" charset="0"/>
              </a:rPr>
            </a:br>
            <a:r>
              <a:rPr lang="nb-NO" sz="1200" kern="100" dirty="0">
                <a:effectLst/>
                <a:latin typeface="Calibri" panose="020F0502020204030204" pitchFamily="34" charset="0"/>
                <a:ea typeface="Calibri" panose="020F0502020204030204" pitchFamily="34" charset="0"/>
                <a:cs typeface="Arial" panose="020B0604020202020204" pitchFamily="34" charset="0"/>
              </a:rPr>
              <a:t>Vi kan dele kjønn inn i fem hovedkategorier:</a:t>
            </a:r>
          </a:p>
          <a:p>
            <a:pPr marL="342900" lvl="0" indent="-342900">
              <a:lnSpc>
                <a:spcPct val="125000"/>
              </a:lnSpc>
              <a:buFont typeface="Symbol" panose="05050102010706020507" pitchFamily="18" charset="2"/>
              <a:buChar char=""/>
            </a:pPr>
            <a:r>
              <a:rPr lang="nb-NO" sz="1200" kern="100" dirty="0">
                <a:effectLst/>
                <a:latin typeface="Calibri" panose="020F0502020204030204" pitchFamily="34" charset="0"/>
                <a:ea typeface="Calibri" panose="020F0502020204030204" pitchFamily="34" charset="0"/>
                <a:cs typeface="Calibri" panose="020F0502020204030204" pitchFamily="34" charset="0"/>
              </a:rPr>
              <a:t>Kroppslig kjønn: når vi snakker om «biologisk kjønn» er det det kroppslige kjønnet vi snakker om. Dette er kjønnet vi er tildelt ved fødsel, og baseres på faktorer som: </a:t>
            </a:r>
            <a:br>
              <a:rPr lang="nb-NO" sz="1200" kern="100" dirty="0">
                <a:effectLst/>
                <a:latin typeface="Calibri" panose="020F0502020204030204" pitchFamily="34" charset="0"/>
                <a:ea typeface="Calibri" panose="020F0502020204030204" pitchFamily="34" charset="0"/>
                <a:cs typeface="Calibri" panose="020F0502020204030204" pitchFamily="34" charset="0"/>
              </a:rPr>
            </a:br>
            <a:r>
              <a:rPr lang="nb-NO" sz="1200" kern="100" dirty="0">
                <a:effectLst/>
                <a:latin typeface="Calibri" panose="020F0502020204030204" pitchFamily="34" charset="0"/>
                <a:ea typeface="Calibri" panose="020F0502020204030204" pitchFamily="34" charset="0"/>
                <a:cs typeface="Calibri" panose="020F0502020204030204" pitchFamily="34" charset="0"/>
              </a:rPr>
              <a:t>- ytre og indre genitalier</a:t>
            </a:r>
            <a:br>
              <a:rPr lang="nb-NO" sz="1200" kern="100" dirty="0">
                <a:effectLst/>
                <a:latin typeface="Calibri" panose="020F0502020204030204" pitchFamily="34" charset="0"/>
                <a:ea typeface="Calibri" panose="020F0502020204030204" pitchFamily="34" charset="0"/>
                <a:cs typeface="Calibri" panose="020F0502020204030204" pitchFamily="34" charset="0"/>
              </a:rPr>
            </a:br>
            <a:r>
              <a:rPr lang="nb-NO" sz="1200" kern="100" dirty="0">
                <a:effectLst/>
                <a:latin typeface="Calibri" panose="020F0502020204030204" pitchFamily="34" charset="0"/>
                <a:ea typeface="Calibri" panose="020F0502020204030204" pitchFamily="34" charset="0"/>
                <a:cs typeface="Calibri" panose="020F0502020204030204" pitchFamily="34" charset="0"/>
              </a:rPr>
              <a:t>- gener</a:t>
            </a:r>
            <a:br>
              <a:rPr lang="nb-NO" sz="1200" kern="100" dirty="0">
                <a:effectLst/>
                <a:latin typeface="Calibri" panose="020F0502020204030204" pitchFamily="34" charset="0"/>
                <a:ea typeface="Calibri" panose="020F0502020204030204" pitchFamily="34" charset="0"/>
                <a:cs typeface="Calibri" panose="020F0502020204030204" pitchFamily="34" charset="0"/>
              </a:rPr>
            </a:br>
            <a:r>
              <a:rPr lang="nb-NO" sz="1200" kern="100" dirty="0">
                <a:effectLst/>
                <a:latin typeface="Calibri" panose="020F0502020204030204" pitchFamily="34" charset="0"/>
                <a:ea typeface="Calibri" panose="020F0502020204030204" pitchFamily="34" charset="0"/>
                <a:cs typeface="Calibri" panose="020F0502020204030204" pitchFamily="34" charset="0"/>
              </a:rPr>
              <a:t>- kromosomer</a:t>
            </a:r>
            <a:br>
              <a:rPr lang="nb-NO" sz="1200" kern="100" dirty="0">
                <a:effectLst/>
                <a:latin typeface="Calibri" panose="020F0502020204030204" pitchFamily="34" charset="0"/>
                <a:ea typeface="Calibri" panose="020F0502020204030204" pitchFamily="34" charset="0"/>
                <a:cs typeface="Calibri" panose="020F0502020204030204" pitchFamily="34" charset="0"/>
              </a:rPr>
            </a:br>
            <a:r>
              <a:rPr lang="nb-NO" sz="1200" kern="100" dirty="0">
                <a:effectLst/>
                <a:latin typeface="Calibri" panose="020F0502020204030204" pitchFamily="34" charset="0"/>
                <a:ea typeface="Calibri" panose="020F0502020204030204" pitchFamily="34" charset="0"/>
                <a:cs typeface="Calibri" panose="020F0502020204030204" pitchFamily="34" charset="0"/>
              </a:rPr>
              <a:t>- kjønnshormoner</a:t>
            </a:r>
            <a:br>
              <a:rPr lang="nb-NO" sz="1200" kern="100" dirty="0">
                <a:effectLst/>
                <a:latin typeface="Calibri" panose="020F0502020204030204" pitchFamily="34" charset="0"/>
                <a:ea typeface="Calibri" panose="020F0502020204030204" pitchFamily="34" charset="0"/>
                <a:cs typeface="Calibri" panose="020F0502020204030204" pitchFamily="34" charset="0"/>
              </a:rPr>
            </a:br>
            <a:br>
              <a:rPr lang="nb-NO" sz="1200" kern="100" dirty="0">
                <a:effectLst/>
                <a:latin typeface="Calibri" panose="020F0502020204030204" pitchFamily="34" charset="0"/>
                <a:ea typeface="Calibri" panose="020F0502020204030204" pitchFamily="34" charset="0"/>
                <a:cs typeface="Calibri" panose="020F0502020204030204" pitchFamily="34" charset="0"/>
              </a:rPr>
            </a:br>
            <a:r>
              <a:rPr lang="nb-NO" sz="1200" kern="100" dirty="0">
                <a:effectLst/>
                <a:latin typeface="Calibri" panose="020F0502020204030204" pitchFamily="34" charset="0"/>
                <a:ea typeface="Calibri" panose="020F0502020204030204" pitchFamily="34" charset="0"/>
                <a:cs typeface="Calibri" panose="020F0502020204030204" pitchFamily="34" charset="0"/>
              </a:rPr>
              <a:t>Noen er født med usikker kroppslig/somatisk kjønnsutvikling eller kjønnskarakteristika, og blir referert til som interkjønn. Det finnes like mange med rødt hår, som det finnes interkjønn. Altså er dette ganske vanlig.</a:t>
            </a:r>
            <a:br>
              <a:rPr lang="nb-NO" sz="1200" kern="100" dirty="0">
                <a:effectLst/>
                <a:latin typeface="Calibri" panose="020F0502020204030204" pitchFamily="34" charset="0"/>
                <a:ea typeface="Calibri" panose="020F0502020204030204" pitchFamily="34" charset="0"/>
                <a:cs typeface="Calibri" panose="020F0502020204030204" pitchFamily="34" charset="0"/>
              </a:rPr>
            </a:br>
            <a:endParaRPr lang="nb-NO" sz="1200" kern="1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25000"/>
              </a:lnSpc>
              <a:buFont typeface="Symbol" panose="05050102010706020507" pitchFamily="18" charset="2"/>
              <a:buChar char=""/>
            </a:pPr>
            <a:r>
              <a:rPr lang="nb-NO" sz="1200" kern="100" dirty="0">
                <a:effectLst/>
                <a:latin typeface="Calibri" panose="020F0502020204030204" pitchFamily="34" charset="0"/>
                <a:ea typeface="Calibri" panose="020F0502020204030204" pitchFamily="34" charset="0"/>
                <a:cs typeface="Calibri" panose="020F0502020204030204" pitchFamily="34" charset="0"/>
              </a:rPr>
              <a:t>Sosialt kjønn: det kjønnet andre oppfatter deg som og som du sosialiseres inn i. Her snakker vi ofte om stereotypier og trange normer for hvordan samfunnet oppfatter kjønn, oftest i tokjønnsnormen mann og kvinne.</a:t>
            </a:r>
            <a:br>
              <a:rPr lang="nb-NO" sz="1200" kern="100" dirty="0">
                <a:effectLst/>
                <a:latin typeface="Calibri" panose="020F0502020204030204" pitchFamily="34" charset="0"/>
                <a:ea typeface="Calibri" panose="020F0502020204030204" pitchFamily="34" charset="0"/>
                <a:cs typeface="Calibri" panose="020F0502020204030204" pitchFamily="34" charset="0"/>
              </a:rPr>
            </a:br>
            <a:endParaRPr lang="nb-NO" sz="1200" kern="1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25000"/>
              </a:lnSpc>
              <a:buFont typeface="Symbol" panose="05050102010706020507" pitchFamily="18" charset="2"/>
              <a:buChar char=""/>
            </a:pPr>
            <a:r>
              <a:rPr lang="nb-NO" sz="1200" kern="100" dirty="0">
                <a:effectLst/>
                <a:latin typeface="Calibri" panose="020F0502020204030204" pitchFamily="34" charset="0"/>
                <a:ea typeface="Calibri" panose="020F0502020204030204" pitchFamily="34" charset="0"/>
                <a:cs typeface="Calibri" panose="020F0502020204030204" pitchFamily="34" charset="0"/>
              </a:rPr>
              <a:t>Kjønnsidentitet: det kjønnet du identifiserer deg som. </a:t>
            </a:r>
            <a:br>
              <a:rPr lang="nb-NO" sz="1200" kern="100" dirty="0">
                <a:effectLst/>
                <a:latin typeface="Calibri" panose="020F0502020204030204" pitchFamily="34" charset="0"/>
                <a:ea typeface="Calibri" panose="020F0502020204030204" pitchFamily="34" charset="0"/>
                <a:cs typeface="Calibri" panose="020F0502020204030204" pitchFamily="34" charset="0"/>
              </a:rPr>
            </a:br>
            <a:endParaRPr lang="nb-NO" sz="1200" kern="1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25000"/>
              </a:lnSpc>
              <a:buFont typeface="Symbol" panose="05050102010706020507" pitchFamily="18" charset="2"/>
              <a:buChar char=""/>
            </a:pPr>
            <a:r>
              <a:rPr lang="nb-NO" sz="1200" kern="100" dirty="0">
                <a:effectLst/>
                <a:latin typeface="Calibri" panose="020F0502020204030204" pitchFamily="34" charset="0"/>
                <a:ea typeface="Calibri" panose="020F0502020204030204" pitchFamily="34" charset="0"/>
                <a:cs typeface="Calibri" panose="020F0502020204030204" pitchFamily="34" charset="0"/>
              </a:rPr>
              <a:t>Kjønnsuttrykk: måtene vi bevisst eller ubevisst uttrykker vår kjønnsidentitet på. Eksempelvis gjennom klær, fritidsaktiviteter, toneleie, kroppsspråk, etc. </a:t>
            </a:r>
            <a:r>
              <a:rPr lang="nb-NO" sz="1200" kern="100" dirty="0">
                <a:effectLst/>
                <a:latin typeface="Calibri" panose="020F0502020204030204" pitchFamily="34" charset="0"/>
                <a:ea typeface="Calibri" panose="020F0502020204030204" pitchFamily="34" charset="0"/>
                <a:cs typeface="Arial" panose="020B0604020202020204" pitchFamily="34" charset="0"/>
              </a:rPr>
              <a:t>Kjønnsuttrykket til en person kan endre seg over tid eller varierer avhengig av situasjon.</a:t>
            </a:r>
            <a:br>
              <a:rPr lang="nb-NO" sz="1200" kern="100" dirty="0">
                <a:effectLst/>
                <a:latin typeface="Calibri" panose="020F0502020204030204" pitchFamily="34" charset="0"/>
                <a:ea typeface="Calibri" panose="020F0502020204030204" pitchFamily="34" charset="0"/>
                <a:cs typeface="Calibri" panose="020F0502020204030204" pitchFamily="34" charset="0"/>
              </a:rPr>
            </a:br>
            <a:endParaRPr lang="nb-NO" sz="1200" kern="1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25000"/>
              </a:lnSpc>
              <a:spcAft>
                <a:spcPts val="800"/>
              </a:spcAft>
              <a:buFont typeface="Symbol" panose="05050102010706020507" pitchFamily="18" charset="2"/>
              <a:buChar char=""/>
            </a:pPr>
            <a:r>
              <a:rPr lang="nb-NO" sz="1200" kern="100" dirty="0">
                <a:effectLst/>
                <a:latin typeface="Calibri" panose="020F0502020204030204" pitchFamily="34" charset="0"/>
                <a:ea typeface="Calibri" panose="020F0502020204030204" pitchFamily="34" charset="0"/>
                <a:cs typeface="Calibri" panose="020F0502020204030204" pitchFamily="34" charset="0"/>
              </a:rPr>
              <a:t>Juridisk kjønn: samfunnets offisielle registrering av kjønn, og det som står i passet ditt. Fra våren 2016 ble det mulig å skifte juridisk kjønn uten å ha gjennomgått operasjon. </a:t>
            </a:r>
            <a:endParaRPr lang="nb-NO" sz="1200" kern="1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nb-NO" sz="1200" kern="100" dirty="0">
                <a:effectLst/>
                <a:latin typeface="Calibri" panose="020F0502020204030204" pitchFamily="34" charset="0"/>
                <a:ea typeface="Calibri" panose="020F0502020204030204" pitchFamily="34" charset="0"/>
                <a:cs typeface="Arial" panose="020B0604020202020204" pitchFamily="34" charset="0"/>
              </a:rPr>
              <a:t>Kroppen vår er en viktig del av vår forståelse av kjønn, da den påvirker hvordan vi opplever og uttrykker kjønnsidentiteten vår. Alle mennesker har en kropp. Som du ser trenger ikke kroppen bestemme hvilket kjønn, kjønnsuttrykk eller hvilken kjønnsidentitet du har. Kroppen kan også bryte med andre normer i samfunnet, som for eksempel funksjonsnormen.</a:t>
            </a:r>
          </a:p>
          <a:p>
            <a:pPr algn="l"/>
            <a:endParaRPr lang="nb-NO" b="0" i="0" dirty="0">
              <a:solidFill>
                <a:srgbClr val="374151"/>
              </a:solidFill>
              <a:effectLst/>
              <a:latin typeface="Söhne"/>
            </a:endParaRPr>
          </a:p>
          <a:p>
            <a:pPr algn="l"/>
            <a:endParaRPr lang="nb-NO" b="0" i="0" dirty="0">
              <a:solidFill>
                <a:srgbClr val="374151"/>
              </a:solidFill>
              <a:effectLst/>
              <a:latin typeface="Söhne"/>
            </a:endParaRPr>
          </a:p>
          <a:p>
            <a:pPr algn="l"/>
            <a:r>
              <a:rPr lang="nb-NO" b="0" i="0" dirty="0">
                <a:solidFill>
                  <a:srgbClr val="374151"/>
                </a:solidFill>
                <a:effectLst/>
                <a:latin typeface="Söhne"/>
              </a:rPr>
              <a:t>Noen ganger bestemmer samfunnet hvordan vi skal kle oss, hvordan vi skal ha håret vårt, hvordan vi skal stå eller snakke, og disse tingene kan noen ganger bli sett på som typisk "gutteaktig" eller "jenteaktig". Dette kan variere fra kultur til kultur og fra tid til annen, så det er viktig å huske at det ikke er en fast regel, og vi kan velge hvordan vi vil uttrykke oss uten å følge strenge normer.</a:t>
            </a:r>
          </a:p>
          <a:p>
            <a:endParaRPr lang="nb-NO" dirty="0"/>
          </a:p>
          <a:p>
            <a:endParaRPr lang="nb-NO" dirty="0"/>
          </a:p>
        </p:txBody>
      </p:sp>
      <p:sp>
        <p:nvSpPr>
          <p:cNvPr id="4" name="Plassholder for lysbildenummer 3"/>
          <p:cNvSpPr>
            <a:spLocks noGrp="1"/>
          </p:cNvSpPr>
          <p:nvPr>
            <p:ph type="sldNum" sz="quarter" idx="10"/>
          </p:nvPr>
        </p:nvSpPr>
        <p:spPr/>
        <p:txBody>
          <a:bodyPr/>
          <a:lstStyle/>
          <a:p>
            <a:fld id="{427DFBDD-C0F9-409A-B544-1E658CE949E7}" type="slidenum">
              <a:rPr lang="nb-NO" smtClean="0"/>
              <a:t>4</a:t>
            </a:fld>
            <a:endParaRPr lang="nb-NO"/>
          </a:p>
        </p:txBody>
      </p:sp>
    </p:spTree>
    <p:extLst>
      <p:ext uri="{BB962C8B-B14F-4D97-AF65-F5344CB8AC3E}">
        <p14:creationId xmlns:p14="http://schemas.microsoft.com/office/powerpoint/2010/main" val="28856871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rtl="0">
              <a:spcBef>
                <a:spcPts val="1200"/>
              </a:spcBef>
              <a:spcAft>
                <a:spcPts val="0"/>
              </a:spcAft>
            </a:pPr>
            <a:r>
              <a:rPr lang="nb-NO" sz="1800" b="0" i="0" u="none" strike="noStrike" dirty="0">
                <a:solidFill>
                  <a:srgbClr val="222222"/>
                </a:solidFill>
                <a:effectLst/>
                <a:latin typeface="Arial" panose="020B0604020202020204" pitchFamily="34" charset="0"/>
              </a:rPr>
              <a:t>Normer er med på å forme oss fra vi er små. </a:t>
            </a:r>
          </a:p>
          <a:p>
            <a:pPr rtl="0">
              <a:spcBef>
                <a:spcPts val="1200"/>
              </a:spcBef>
              <a:spcAft>
                <a:spcPts val="0"/>
              </a:spcAft>
            </a:pPr>
            <a:endParaRPr lang="nb-NO" sz="1800" b="0" i="0" u="none" strike="noStrike" dirty="0">
              <a:solidFill>
                <a:srgbClr val="222222"/>
              </a:solidFill>
              <a:effectLst/>
              <a:latin typeface="Arial" panose="020B0604020202020204" pitchFamily="34" charset="0"/>
            </a:endParaRPr>
          </a:p>
          <a:p>
            <a:pPr rtl="0">
              <a:spcBef>
                <a:spcPts val="1200"/>
              </a:spcBef>
              <a:spcAft>
                <a:spcPts val="0"/>
              </a:spcAft>
            </a:pPr>
            <a:r>
              <a:rPr lang="nb-NO" sz="1800" b="0" i="0" u="none" strike="noStrike" dirty="0">
                <a:solidFill>
                  <a:srgbClr val="222222"/>
                </a:solidFill>
                <a:effectLst/>
                <a:latin typeface="Arial" panose="020B0604020202020204" pitchFamily="34" charset="0"/>
              </a:rPr>
              <a:t>En norm sier noe om hva det er mest av, eller hva vi tror er “normalt”. Det kan også beskrives som en uskreven regel. Noen normer er gode, som for eksempel kø-normen. De færreste av oss liker at folk sniker i kø, og dermed er det en uskreven regel at vi venter på tur. Andre normer kan derimot begrense oss, og potensielt skade oss. Eksempler på dette er kjønnsnormen, seksualitetsnormen - og slankhetsnormen. </a:t>
            </a:r>
          </a:p>
          <a:p>
            <a:pPr rtl="0">
              <a:spcBef>
                <a:spcPts val="1200"/>
              </a:spcBef>
              <a:spcAft>
                <a:spcPts val="0"/>
              </a:spcAft>
            </a:pPr>
            <a:endParaRPr lang="nb-NO" b="0" dirty="0">
              <a:effectLst/>
            </a:endParaRPr>
          </a:p>
          <a:p>
            <a:r>
              <a:rPr lang="nb-NO" sz="1800" b="1" i="0" u="none" strike="noStrike" dirty="0">
                <a:solidFill>
                  <a:srgbClr val="222222"/>
                </a:solidFill>
                <a:effectLst/>
                <a:latin typeface="Arial" panose="020B0604020202020204" pitchFamily="34" charset="0"/>
              </a:rPr>
              <a:t>Noen av våre vanligste normer:</a:t>
            </a:r>
            <a:br>
              <a:rPr lang="nb-NO" sz="1800" b="0" i="0" u="none" strike="noStrike" dirty="0">
                <a:solidFill>
                  <a:srgbClr val="222222"/>
                </a:solidFill>
                <a:effectLst/>
                <a:latin typeface="Arial" panose="020B0604020202020204" pitchFamily="34" charset="0"/>
              </a:rPr>
            </a:br>
            <a:r>
              <a:rPr lang="nb-NO" sz="1800" b="1" i="0" u="none" strike="noStrike" dirty="0">
                <a:solidFill>
                  <a:srgbClr val="222222"/>
                </a:solidFill>
                <a:effectLst/>
                <a:latin typeface="Arial" panose="020B0604020202020204" pitchFamily="34" charset="0"/>
              </a:rPr>
              <a:t>Kjønnsnormen:</a:t>
            </a:r>
            <a:r>
              <a:rPr lang="nb-NO" sz="1800" b="0" i="0" u="none" strike="noStrike" dirty="0">
                <a:solidFill>
                  <a:srgbClr val="222222"/>
                </a:solidFill>
                <a:effectLst/>
                <a:latin typeface="Arial" panose="020B0604020202020204" pitchFamily="34" charset="0"/>
              </a:rPr>
              <a:t> Antagelsen om at alle mennesker identifiserer seg med det kjønnet de er tildelt ved fødsel. Kjønnsnormen innebærer også antagelsen om at kvinner er myke og menn harde.</a:t>
            </a:r>
            <a:br>
              <a:rPr lang="nb-NO" sz="1800" b="0" i="0" u="none" strike="noStrike" dirty="0">
                <a:solidFill>
                  <a:srgbClr val="222222"/>
                </a:solidFill>
                <a:effectLst/>
                <a:latin typeface="Arial" panose="020B0604020202020204" pitchFamily="34" charset="0"/>
              </a:rPr>
            </a:br>
            <a:r>
              <a:rPr lang="nb-NO" sz="1800" b="1" i="0" u="none" strike="noStrike" dirty="0">
                <a:solidFill>
                  <a:srgbClr val="222222"/>
                </a:solidFill>
                <a:effectLst/>
                <a:latin typeface="Arial" panose="020B0604020202020204" pitchFamily="34" charset="0"/>
              </a:rPr>
              <a:t>Seksualitetsnormen: </a:t>
            </a:r>
            <a:r>
              <a:rPr lang="nb-NO" sz="1800" b="0" i="0" u="none" strike="noStrike" dirty="0">
                <a:solidFill>
                  <a:srgbClr val="222222"/>
                </a:solidFill>
                <a:effectLst/>
                <a:latin typeface="Arial" panose="020B0604020202020204" pitchFamily="34" charset="0"/>
              </a:rPr>
              <a:t>Antagelsen om at alle mennesker er heterofile og ønsker å leve i et parforhold.</a:t>
            </a:r>
            <a:br>
              <a:rPr lang="nb-NO" sz="1800" b="0" i="0" u="none" strike="noStrike" dirty="0">
                <a:solidFill>
                  <a:srgbClr val="222222"/>
                </a:solidFill>
                <a:effectLst/>
                <a:latin typeface="Arial" panose="020B0604020202020204" pitchFamily="34" charset="0"/>
              </a:rPr>
            </a:br>
            <a:r>
              <a:rPr lang="nb-NO" sz="1800" b="1" i="0" u="none" strike="noStrike" dirty="0">
                <a:solidFill>
                  <a:srgbClr val="222222"/>
                </a:solidFill>
                <a:effectLst/>
                <a:latin typeface="Arial" panose="020B0604020202020204" pitchFamily="34" charset="0"/>
              </a:rPr>
              <a:t>Hvithetsnormen: </a:t>
            </a:r>
            <a:r>
              <a:rPr lang="nb-NO" sz="1800" b="0" i="0" u="none" strike="noStrike" dirty="0">
                <a:solidFill>
                  <a:srgbClr val="222222"/>
                </a:solidFill>
                <a:effectLst/>
                <a:latin typeface="Arial" panose="020B0604020202020204" pitchFamily="34" charset="0"/>
              </a:rPr>
              <a:t>Antagelsen om at alle nordmenn er hvite, og at alle hvite har de samme kulturelle normene. </a:t>
            </a:r>
            <a:br>
              <a:rPr lang="nb-NO" sz="1800" b="0" i="0" u="none" strike="noStrike" dirty="0">
                <a:solidFill>
                  <a:srgbClr val="222222"/>
                </a:solidFill>
                <a:effectLst/>
                <a:latin typeface="Arial" panose="020B0604020202020204" pitchFamily="34" charset="0"/>
              </a:rPr>
            </a:br>
            <a:r>
              <a:rPr lang="nb-NO" sz="1800" b="1" i="0" u="none" strike="noStrike" dirty="0">
                <a:solidFill>
                  <a:srgbClr val="222222"/>
                </a:solidFill>
                <a:effectLst/>
                <a:latin typeface="Arial" panose="020B0604020202020204" pitchFamily="34" charset="0"/>
              </a:rPr>
              <a:t>Funksjonsnormen: </a:t>
            </a:r>
            <a:r>
              <a:rPr lang="nb-NO" sz="1800" b="0" i="0" u="none" strike="noStrike" dirty="0">
                <a:solidFill>
                  <a:srgbClr val="222222"/>
                </a:solidFill>
                <a:effectLst/>
                <a:latin typeface="Arial" panose="020B0604020202020204" pitchFamily="34" charset="0"/>
              </a:rPr>
              <a:t>Antagelsen om at alle mennesker må ha en "funksjonsfrisk" kropp for å kunne leve et meningsfylt og fullverdig liv. </a:t>
            </a:r>
            <a:br>
              <a:rPr lang="nb-NO" sz="1800" b="0" i="0" u="none" strike="noStrike" dirty="0">
                <a:solidFill>
                  <a:srgbClr val="222222"/>
                </a:solidFill>
                <a:effectLst/>
                <a:latin typeface="Arial" panose="020B0604020202020204" pitchFamily="34" charset="0"/>
              </a:rPr>
            </a:br>
            <a:r>
              <a:rPr lang="nb-NO" sz="1800" b="1" i="0" u="none" strike="noStrike" dirty="0">
                <a:solidFill>
                  <a:srgbClr val="222222"/>
                </a:solidFill>
                <a:effectLst/>
                <a:latin typeface="Arial" panose="020B0604020202020204" pitchFamily="34" charset="0"/>
              </a:rPr>
              <a:t>Slankhetsnormen: </a:t>
            </a:r>
            <a:r>
              <a:rPr lang="nb-NO" sz="1800" b="0" i="0" u="none" strike="noStrike" dirty="0">
                <a:solidFill>
                  <a:srgbClr val="222222"/>
                </a:solidFill>
                <a:effectLst/>
                <a:latin typeface="Arial" panose="020B0604020202020204" pitchFamily="34" charset="0"/>
              </a:rPr>
              <a:t>Antagelsen om </a:t>
            </a:r>
            <a:r>
              <a:rPr lang="nb-NO" sz="1800" b="0" i="0" u="none" strike="noStrike" dirty="0">
                <a:solidFill>
                  <a:srgbClr val="000000"/>
                </a:solidFill>
                <a:effectLst/>
                <a:latin typeface="Arial" panose="020B0604020202020204" pitchFamily="34" charset="0"/>
              </a:rPr>
              <a:t>at den ideelle kroppen bør være slank og at alle ønsker seg en slank kropp.</a:t>
            </a:r>
            <a:br>
              <a:rPr lang="nb-NO" sz="1800" b="0" i="0" u="none" strike="noStrike" dirty="0">
                <a:solidFill>
                  <a:srgbClr val="000000"/>
                </a:solidFill>
                <a:effectLst/>
                <a:latin typeface="Arial" panose="020B0604020202020204" pitchFamily="34" charset="0"/>
              </a:rPr>
            </a:br>
            <a:endParaRPr lang="nb-NO" sz="1800" b="0" i="0" u="none" strike="noStrike" dirty="0">
              <a:solidFill>
                <a:srgbClr val="000000"/>
              </a:solidFill>
              <a:effectLst/>
              <a:latin typeface="Arial" panose="020B0604020202020204" pitchFamily="34" charset="0"/>
            </a:endParaRPr>
          </a:p>
          <a:p>
            <a:pPr>
              <a:lnSpc>
                <a:spcPct val="107000"/>
              </a:lnSpc>
              <a:spcAft>
                <a:spcPts val="800"/>
              </a:spcAft>
            </a:pPr>
            <a:r>
              <a:rPr lang="nb-NO" sz="1200" b="1" kern="100" dirty="0">
                <a:effectLst/>
                <a:latin typeface="Calibri" panose="020F0502020204030204" pitchFamily="34" charset="0"/>
                <a:ea typeface="Calibri" panose="020F0502020204030204" pitchFamily="34" charset="0"/>
                <a:cs typeface="Arial" panose="020B0604020202020204" pitchFamily="34" charset="0"/>
              </a:rPr>
              <a:t>Kroppspress og kjønn</a:t>
            </a:r>
            <a:endParaRPr lang="nb-NO" sz="1200" kern="1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nb-NO" sz="1200" kern="100" dirty="0">
                <a:effectLst/>
                <a:latin typeface="Calibri" panose="020F0502020204030204" pitchFamily="34" charset="0"/>
                <a:ea typeface="Calibri" panose="020F0502020204030204" pitchFamily="34" charset="0"/>
                <a:cs typeface="Arial" panose="020B0604020202020204" pitchFamily="34" charset="0"/>
              </a:rPr>
              <a:t>Kjønnsnormene har en betydelig innvirkning på hvordan en uttrykker seg kroppslig (klær, ganglag, holdning, </a:t>
            </a:r>
            <a:r>
              <a:rPr lang="nb-NO" sz="1200" kern="100" dirty="0" err="1">
                <a:effectLst/>
                <a:latin typeface="Calibri" panose="020F0502020204030204" pitchFamily="34" charset="0"/>
                <a:ea typeface="Calibri" panose="020F0502020204030204" pitchFamily="34" charset="0"/>
                <a:cs typeface="Arial" panose="020B0604020202020204" pitchFamily="34" charset="0"/>
              </a:rPr>
              <a:t>etc</a:t>
            </a:r>
            <a:r>
              <a:rPr lang="nb-NO" sz="1200" kern="100" dirty="0">
                <a:effectLst/>
                <a:latin typeface="Calibri" panose="020F0502020204030204" pitchFamily="34" charset="0"/>
                <a:ea typeface="Calibri" panose="020F0502020204030204" pitchFamily="34" charset="0"/>
                <a:cs typeface="Arial" panose="020B0604020202020204" pitchFamily="34" charset="0"/>
              </a:rPr>
              <a:t>) og hvordan en opplever ulike former for kroppspress. Normene for kroppen er ofte sterkt knyttet til samfunnets forventninger om hva som anses som akseptabelt eller ideelt for ulike kjønn.</a:t>
            </a:r>
          </a:p>
          <a:p>
            <a:pPr>
              <a:lnSpc>
                <a:spcPct val="107000"/>
              </a:lnSpc>
              <a:spcAft>
                <a:spcPts val="800"/>
              </a:spcAft>
            </a:pPr>
            <a:endParaRPr lang="nb-NO" sz="1200" kern="1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nb-NO" sz="1200" kern="100" dirty="0">
                <a:effectLst/>
                <a:latin typeface="Calibri" panose="020F0502020204030204" pitchFamily="34" charset="0"/>
                <a:ea typeface="Calibri" panose="020F0502020204030204" pitchFamily="34" charset="0"/>
                <a:cs typeface="Arial" panose="020B0604020202020204" pitchFamily="34" charset="0"/>
              </a:rPr>
              <a:t>For jenter og kvinner er eksempler på kroppspress ønsket om å være slank, fjerning av kroppshår, og tilpassing til de skiftende kroppstrendene. Slike </a:t>
            </a:r>
            <a:r>
              <a:rPr lang="nb-NO" sz="1200" kern="100" dirty="0" err="1">
                <a:effectLst/>
                <a:latin typeface="Calibri" panose="020F0502020204030204" pitchFamily="34" charset="0"/>
                <a:ea typeface="Calibri" panose="020F0502020204030204" pitchFamily="34" charset="0"/>
                <a:cs typeface="Arial" panose="020B0604020202020204" pitchFamily="34" charset="0"/>
              </a:rPr>
              <a:t>pressfaktorer</a:t>
            </a:r>
            <a:r>
              <a:rPr lang="nb-NO" sz="1200" kern="100" dirty="0">
                <a:effectLst/>
                <a:latin typeface="Calibri" panose="020F0502020204030204" pitchFamily="34" charset="0"/>
                <a:ea typeface="Calibri" panose="020F0502020204030204" pitchFamily="34" charset="0"/>
                <a:cs typeface="Arial" panose="020B0604020202020204" pitchFamily="34" charset="0"/>
              </a:rPr>
              <a:t> kan føre til en følelse av at vi må tilfredsstille samfunnets standarder for skjønnhet og kropp.</a:t>
            </a:r>
          </a:p>
          <a:p>
            <a:pPr>
              <a:lnSpc>
                <a:spcPct val="107000"/>
              </a:lnSpc>
              <a:spcAft>
                <a:spcPts val="800"/>
              </a:spcAft>
            </a:pPr>
            <a:endParaRPr lang="nb-NO" sz="1200" kern="1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nb-NO" sz="1200" kern="100" dirty="0">
                <a:effectLst/>
                <a:latin typeface="Calibri" panose="020F0502020204030204" pitchFamily="34" charset="0"/>
                <a:ea typeface="Calibri" panose="020F0502020204030204" pitchFamily="34" charset="0"/>
                <a:cs typeface="Arial" panose="020B0604020202020204" pitchFamily="34" charset="0"/>
              </a:rPr>
              <a:t>På den annen side kan gutter og menn også oppleve betydelig kroppspress, som for eksempel inkluderer et ønske om å være muskuløs og bredskuldret. Noen menn kan også føle seg misfornøyd med sin egen høyde, da det er en forventning om at høyde kan påvirke  vår maskulinitet eller attraktivitet.</a:t>
            </a:r>
          </a:p>
          <a:p>
            <a:pPr>
              <a:lnSpc>
                <a:spcPct val="107000"/>
              </a:lnSpc>
              <a:spcAft>
                <a:spcPts val="800"/>
              </a:spcAft>
            </a:pPr>
            <a:endParaRPr lang="nb-NO" sz="1200" kern="1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nb-NO" sz="1200" kern="100" dirty="0">
                <a:effectLst/>
                <a:latin typeface="Calibri" panose="020F0502020204030204" pitchFamily="34" charset="0"/>
                <a:ea typeface="Calibri" panose="020F0502020204030204" pitchFamily="34" charset="0"/>
                <a:cs typeface="Arial" panose="020B0604020202020204" pitchFamily="34" charset="0"/>
              </a:rPr>
              <a:t>For transpersoner og ikke-binære, legger kroppspresset til det allerede eksisterende presset knyttet til kjønn. Transpersoner kan oppleve press for å tilpasse seg tokjønnsnormen ved å manipulere sin egen kropp for å ligne mer på det kjønnet de identifiserer seg med. Dette kan inkludere en streben etter "hyperfemininitet" eller "hypermaskulinitet" for å kunne "passere" som det kjønnet de identifiserer seg med.</a:t>
            </a:r>
          </a:p>
          <a:p>
            <a:pPr>
              <a:lnSpc>
                <a:spcPct val="107000"/>
              </a:lnSpc>
              <a:spcAft>
                <a:spcPts val="800"/>
              </a:spcAft>
            </a:pPr>
            <a:endParaRPr lang="nb-NO" sz="1200" kern="1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nb-NO" sz="1200" kern="100" dirty="0">
                <a:effectLst/>
                <a:latin typeface="Calibri" panose="020F0502020204030204" pitchFamily="34" charset="0"/>
                <a:ea typeface="Calibri" panose="020F0502020204030204" pitchFamily="34" charset="0"/>
                <a:cs typeface="Arial" panose="020B0604020202020204" pitchFamily="34" charset="0"/>
              </a:rPr>
              <a:t>Det er viktig å forstå at kroppspress påvirker mennesker på forskjellige måter, og at det kan være ekstra komplekst for de som bryter med tradisjonelle kjønnsnormer. Å inkludere denne forståelsen i undervisningen om kropp, kjønn og selvfølelse er viktig for å hjelpe alle elever med å utvikle sunnere og mer positive forhold til sin egen kropp og identitet.</a:t>
            </a:r>
          </a:p>
          <a:p>
            <a:pPr>
              <a:lnSpc>
                <a:spcPct val="107000"/>
              </a:lnSpc>
              <a:spcAft>
                <a:spcPts val="800"/>
              </a:spcAft>
            </a:pPr>
            <a:r>
              <a:rPr lang="nb-NO" sz="1200" kern="100" dirty="0">
                <a:effectLst/>
                <a:latin typeface="Calibri" panose="020F0502020204030204" pitchFamily="34" charset="0"/>
                <a:ea typeface="Calibri" panose="020F0502020204030204" pitchFamily="34" charset="0"/>
                <a:cs typeface="Arial" panose="020B0604020202020204" pitchFamily="34" charset="0"/>
              </a:rPr>
              <a:t> </a:t>
            </a:r>
            <a:br>
              <a:rPr lang="nb-NO" baseline="0" dirty="0"/>
            </a:br>
            <a:endParaRPr lang="nb-NO" dirty="0"/>
          </a:p>
        </p:txBody>
      </p:sp>
      <p:sp>
        <p:nvSpPr>
          <p:cNvPr id="4" name="Plassholder for lysbildenummer 3"/>
          <p:cNvSpPr>
            <a:spLocks noGrp="1"/>
          </p:cNvSpPr>
          <p:nvPr>
            <p:ph type="sldNum" sz="quarter" idx="5"/>
          </p:nvPr>
        </p:nvSpPr>
        <p:spPr/>
        <p:txBody>
          <a:bodyPr/>
          <a:lstStyle/>
          <a:p>
            <a:fld id="{F429AC95-860C-4B36-A12A-D3E11EA7827E}" type="slidenum">
              <a:rPr lang="nb-NO" altLang="nb-NO" smtClean="0"/>
              <a:t>5</a:t>
            </a:fld>
            <a:endParaRPr lang="nb-NO" altLang="nb-NO"/>
          </a:p>
        </p:txBody>
      </p:sp>
    </p:spTree>
    <p:extLst>
      <p:ext uri="{BB962C8B-B14F-4D97-AF65-F5344CB8AC3E}">
        <p14:creationId xmlns:p14="http://schemas.microsoft.com/office/powerpoint/2010/main" val="29426621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cs typeface="Calibri"/>
              </a:rPr>
              <a:t>Dette er en film om å bryte normene for kjønn, og kanskje identitet og seksualitet?</a:t>
            </a:r>
          </a:p>
          <a:p>
            <a:r>
              <a:rPr lang="nb-NO" dirty="0">
                <a:cs typeface="Calibri"/>
              </a:rPr>
              <a:t>Diskuter hvilke tanker dere sitter med etter å ha sett videoen. </a:t>
            </a:r>
          </a:p>
        </p:txBody>
      </p:sp>
      <p:sp>
        <p:nvSpPr>
          <p:cNvPr id="4" name="Plassholder for lysbildenummer 3"/>
          <p:cNvSpPr>
            <a:spLocks noGrp="1"/>
          </p:cNvSpPr>
          <p:nvPr>
            <p:ph type="sldNum" sz="quarter" idx="10"/>
          </p:nvPr>
        </p:nvSpPr>
        <p:spPr/>
        <p:txBody>
          <a:bodyPr/>
          <a:lstStyle/>
          <a:p>
            <a:fld id="{427DFBDD-C0F9-409A-B544-1E658CE949E7}" type="slidenum">
              <a:rPr lang="nb-NO" smtClean="0"/>
              <a:t>6</a:t>
            </a:fld>
            <a:endParaRPr lang="nb-NO"/>
          </a:p>
        </p:txBody>
      </p:sp>
    </p:spTree>
    <p:extLst>
      <p:ext uri="{BB962C8B-B14F-4D97-AF65-F5344CB8AC3E}">
        <p14:creationId xmlns:p14="http://schemas.microsoft.com/office/powerpoint/2010/main" val="7146571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numCol="1"/>
          <a:lstStyle/>
          <a:p>
            <a:pPr lvl="0"/>
            <a:r>
              <a:rPr lang="nb-NO" altLang="nb-NO" dirty="0"/>
              <a:t>Holdninger til kjønn påvirkes også av reklame. Her er noen eksempler på hvordan produkter reklameres for til jenter og gutter. </a:t>
            </a:r>
          </a:p>
          <a:p>
            <a:pPr lvl="0"/>
            <a:endParaRPr lang="nb-NO" altLang="nb-NO" dirty="0"/>
          </a:p>
          <a:p>
            <a:pPr lvl="0"/>
            <a:r>
              <a:rPr lang="nb-NO" altLang="nb-NO" dirty="0"/>
              <a:t>Medical sett til gutter – </a:t>
            </a:r>
            <a:r>
              <a:rPr lang="nb-NO" altLang="nb-NO" dirty="0" err="1"/>
              <a:t>beauty</a:t>
            </a:r>
            <a:r>
              <a:rPr lang="nb-NO" altLang="nb-NO" dirty="0"/>
              <a:t> sett til jenter.</a:t>
            </a:r>
          </a:p>
          <a:p>
            <a:pPr lvl="0"/>
            <a:r>
              <a:rPr lang="nb-NO" altLang="nb-NO" dirty="0"/>
              <a:t>Tannkrem med </a:t>
            </a:r>
            <a:r>
              <a:rPr lang="nb-NO" altLang="nb-NO" dirty="0" err="1"/>
              <a:t>dinsosaur</a:t>
            </a:r>
            <a:r>
              <a:rPr lang="nb-NO" altLang="nb-NO" dirty="0"/>
              <a:t> til gutter – tannkrem med dådyr til jenter.</a:t>
            </a:r>
          </a:p>
          <a:p>
            <a:pPr lvl="0"/>
            <a:r>
              <a:rPr lang="nb-NO" altLang="nb-NO" dirty="0"/>
              <a:t>Bøker med handlingsfylte og spennende eventyr til gutter – søte og koselige historier til jenter.</a:t>
            </a:r>
          </a:p>
          <a:p>
            <a:pPr lvl="0"/>
            <a:r>
              <a:rPr lang="nb-NO" altLang="nb-NO" dirty="0" err="1"/>
              <a:t>Jr.doctor</a:t>
            </a:r>
            <a:r>
              <a:rPr lang="nb-NO" altLang="nb-NO" dirty="0"/>
              <a:t> til gutter – Little </a:t>
            </a:r>
            <a:r>
              <a:rPr lang="nb-NO" altLang="nb-NO" dirty="0" err="1"/>
              <a:t>nurse</a:t>
            </a:r>
            <a:r>
              <a:rPr lang="nb-NO" altLang="nb-NO" dirty="0"/>
              <a:t> til jenter.</a:t>
            </a:r>
          </a:p>
          <a:p>
            <a:pPr lvl="0"/>
            <a:r>
              <a:rPr lang="nb-NO" altLang="nb-NO" dirty="0" err="1"/>
              <a:t>Dressup</a:t>
            </a:r>
            <a:r>
              <a:rPr lang="nb-NO" altLang="nb-NO" dirty="0"/>
              <a:t> to </a:t>
            </a:r>
            <a:r>
              <a:rPr lang="nb-NO" altLang="nb-NO" dirty="0" err="1"/>
              <a:t>work</a:t>
            </a:r>
            <a:r>
              <a:rPr lang="nb-NO" altLang="nb-NO" dirty="0"/>
              <a:t> for gutter – dress up til jenter. </a:t>
            </a:r>
          </a:p>
          <a:p>
            <a:pPr lvl="0"/>
            <a:endParaRPr lang="nb-NO" altLang="nb-NO" dirty="0"/>
          </a:p>
          <a:p>
            <a:pPr lvl="0"/>
            <a:r>
              <a:rPr lang="nb-NO" altLang="nb-NO" dirty="0"/>
              <a:t>Hva tenker dere om dette? Kommer dere på andre eksempler?</a:t>
            </a:r>
          </a:p>
          <a:p>
            <a:pPr lvl="0"/>
            <a:r>
              <a:rPr lang="nb-NO" altLang="nb-NO" dirty="0"/>
              <a:t>Selv om kanskje ikke alle kjenner seg igjen i dette, er det denne måten det reklameres på strukturelt. Det forteller oss også noe om forventningene vi har til kjønn. De av dere som ikke kjenner dere igjen – kjempefint! Der har samfunnet generelt litt å lære. </a:t>
            </a:r>
          </a:p>
          <a:p>
            <a:pPr lvl="0"/>
            <a:endParaRPr lang="nb-NO" altLang="nb-NO" dirty="0"/>
          </a:p>
          <a:p>
            <a:pPr lvl="0"/>
            <a:r>
              <a:rPr lang="nb-NO" altLang="nb-NO" dirty="0"/>
              <a:t>Når produkter er så kjønnsdelt, handler det også om at vi har bedre råd enn vi hadde før. Ved å ha kjønnsdelte produkter minsker det også sannsynligheten for at søsken deler på leker eller arver etter hverandre. </a:t>
            </a:r>
          </a:p>
          <a:p>
            <a:pPr lvl="0"/>
            <a:endParaRPr lang="nb-NO" altLang="nb-NO" dirty="0"/>
          </a:p>
          <a:p>
            <a:r>
              <a:rPr lang="nb-NO" altLang="nb-NO" dirty="0"/>
              <a:t>Vi er vant til å se dette til barn. Men hadde vi reagert på samme måte når det kommer til produkter til voksne?</a:t>
            </a:r>
          </a:p>
        </p:txBody>
      </p:sp>
      <p:sp>
        <p:nvSpPr>
          <p:cNvPr id="4" name="Plassholder for lysbildenummer 3"/>
          <p:cNvSpPr>
            <a:spLocks noGrp="1"/>
          </p:cNvSpPr>
          <p:nvPr>
            <p:ph type="sldNum" sz="quarter" idx="10"/>
          </p:nvPr>
        </p:nvSpPr>
        <p:spPr/>
        <p:txBody>
          <a:bodyPr numCol="1"/>
          <a:lstStyle/>
          <a:p>
            <a:fld id="{5F3ABD6E-7015-4174-9121-5C054114F36D}" type="slidenum">
              <a:rPr lang="nb-NO" altLang="nb-NO" smtClean="0"/>
              <a:t>7</a:t>
            </a:fld>
            <a:endParaRPr lang="nb-NO" altLang="nb-NO"/>
          </a:p>
        </p:txBody>
      </p:sp>
    </p:spTree>
    <p:extLst>
      <p:ext uri="{BB962C8B-B14F-4D97-AF65-F5344CB8AC3E}">
        <p14:creationId xmlns:p14="http://schemas.microsoft.com/office/powerpoint/2010/main" val="12001595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numCol="1"/>
          <a:lstStyle/>
          <a:p>
            <a:pPr lvl="0"/>
            <a:r>
              <a:rPr lang="nb-NO" altLang="nb-NO" b="0" dirty="0">
                <a:cs typeface="Calibri"/>
              </a:rPr>
              <a:t>Det finnes kjønnsdelte produkter for voksne også, men i mindre grad. </a:t>
            </a:r>
          </a:p>
          <a:p>
            <a:pPr lvl="0"/>
            <a:r>
              <a:rPr lang="nb-NO" altLang="nb-NO" b="0" dirty="0">
                <a:cs typeface="Calibri"/>
              </a:rPr>
              <a:t>Rosa papir til damer, grått til menn. </a:t>
            </a:r>
          </a:p>
          <a:p>
            <a:pPr lvl="0"/>
            <a:r>
              <a:rPr lang="nb-NO" altLang="nb-NO" b="0" dirty="0">
                <a:cs typeface="Calibri"/>
              </a:rPr>
              <a:t>Rosa øreplugger med sommerfugl til damer – øreplugger med hodeskaller og flammer til menn</a:t>
            </a:r>
          </a:p>
          <a:p>
            <a:pPr lvl="0"/>
            <a:r>
              <a:rPr lang="nb-NO" altLang="nb-NO" b="0" dirty="0">
                <a:cs typeface="Calibri"/>
              </a:rPr>
              <a:t>Rosa </a:t>
            </a:r>
            <a:r>
              <a:rPr lang="nb-NO" altLang="nb-NO" b="0" dirty="0" err="1">
                <a:cs typeface="Calibri"/>
              </a:rPr>
              <a:t>damsvamp</a:t>
            </a:r>
            <a:r>
              <a:rPr lang="nb-NO" altLang="nb-NO" b="0" dirty="0">
                <a:cs typeface="Calibri"/>
              </a:rPr>
              <a:t> – gul mannesvamp</a:t>
            </a:r>
          </a:p>
          <a:p>
            <a:pPr lvl="0"/>
            <a:r>
              <a:rPr lang="nb-NO" altLang="nb-NO" b="0" dirty="0">
                <a:cs typeface="Calibri"/>
              </a:rPr>
              <a:t>Glitterpenner for damer – vanlige penner for resten</a:t>
            </a:r>
          </a:p>
          <a:p>
            <a:pPr lvl="0"/>
            <a:r>
              <a:rPr lang="nb-NO" altLang="nb-NO" b="0" dirty="0">
                <a:cs typeface="Calibri"/>
              </a:rPr>
              <a:t>Rosa verktøysett til damer – svart til resten</a:t>
            </a:r>
          </a:p>
          <a:p>
            <a:pPr lvl="0"/>
            <a:endParaRPr lang="nb-NO" altLang="nb-NO" b="0" dirty="0">
              <a:cs typeface="Calibri"/>
            </a:endParaRPr>
          </a:p>
          <a:p>
            <a:pPr lvl="0"/>
            <a:r>
              <a:rPr lang="nb-NO" altLang="nb-NO" b="0" dirty="0">
                <a:cs typeface="Calibri"/>
              </a:rPr>
              <a:t>Hva tenker dere?</a:t>
            </a:r>
          </a:p>
          <a:p>
            <a:pPr lvl="0"/>
            <a:endParaRPr lang="nb-NO" altLang="nb-NO" b="0" dirty="0">
              <a:cs typeface="Calibri"/>
            </a:endParaRPr>
          </a:p>
          <a:p>
            <a:pPr lvl="0"/>
            <a:r>
              <a:rPr lang="nb-NO" altLang="nb-NO" b="0" dirty="0">
                <a:cs typeface="Calibri"/>
              </a:rPr>
              <a:t>Det er selvfølgelig ikke noe galt å like kjønnsdelte produkter dersom du velger det selv. Problemet oppstår når det ikke er et valg, eller det er et ubevisst valg. </a:t>
            </a:r>
          </a:p>
        </p:txBody>
      </p:sp>
      <p:sp>
        <p:nvSpPr>
          <p:cNvPr id="4" name="Plassholder for lysbildenummer 3"/>
          <p:cNvSpPr>
            <a:spLocks noGrp="1"/>
          </p:cNvSpPr>
          <p:nvPr>
            <p:ph type="sldNum" sz="quarter" idx="10"/>
          </p:nvPr>
        </p:nvSpPr>
        <p:spPr/>
        <p:txBody>
          <a:bodyPr numCol="1"/>
          <a:lstStyle/>
          <a:p>
            <a:fld id="{5F3ABD6E-7015-4174-9121-5C054114F36D}" type="slidenum">
              <a:rPr lang="nb-NO" altLang="nb-NO" smtClean="0"/>
              <a:t>8</a:t>
            </a:fld>
            <a:endParaRPr lang="nb-NO" altLang="nb-NO"/>
          </a:p>
        </p:txBody>
      </p:sp>
    </p:spTree>
    <p:extLst>
      <p:ext uri="{BB962C8B-B14F-4D97-AF65-F5344CB8AC3E}">
        <p14:creationId xmlns:p14="http://schemas.microsoft.com/office/powerpoint/2010/main" val="23309753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US" dirty="0" err="1">
                <a:cs typeface="Calibri"/>
              </a:rPr>
              <a:t>Hvilke</a:t>
            </a:r>
            <a:r>
              <a:rPr lang="en-US" dirty="0">
                <a:cs typeface="Calibri"/>
              </a:rPr>
              <a:t> </a:t>
            </a:r>
            <a:r>
              <a:rPr lang="en-US" dirty="0" err="1">
                <a:cs typeface="Calibri"/>
              </a:rPr>
              <a:t>bøker</a:t>
            </a:r>
            <a:r>
              <a:rPr lang="en-US" dirty="0">
                <a:cs typeface="Calibri"/>
              </a:rPr>
              <a:t> vi </a:t>
            </a:r>
            <a:r>
              <a:rPr lang="en-US" dirty="0" err="1">
                <a:cs typeface="Calibri"/>
              </a:rPr>
              <a:t>leser</a:t>
            </a:r>
            <a:r>
              <a:rPr lang="en-US" dirty="0">
                <a:cs typeface="Calibri"/>
              </a:rPr>
              <a:t>, og </a:t>
            </a:r>
            <a:r>
              <a:rPr lang="en-US" dirty="0" err="1">
                <a:cs typeface="Calibri"/>
              </a:rPr>
              <a:t>hvilke</a:t>
            </a:r>
            <a:r>
              <a:rPr lang="en-US" dirty="0">
                <a:cs typeface="Calibri"/>
              </a:rPr>
              <a:t> </a:t>
            </a:r>
            <a:r>
              <a:rPr lang="en-US" dirty="0" err="1">
                <a:cs typeface="Calibri"/>
              </a:rPr>
              <a:t>filmer</a:t>
            </a:r>
            <a:r>
              <a:rPr lang="en-US" dirty="0">
                <a:cs typeface="Calibri"/>
              </a:rPr>
              <a:t> og </a:t>
            </a:r>
            <a:r>
              <a:rPr lang="en-US" dirty="0" err="1">
                <a:cs typeface="Calibri"/>
              </a:rPr>
              <a:t>serier</a:t>
            </a:r>
            <a:r>
              <a:rPr lang="en-US" dirty="0">
                <a:cs typeface="Calibri"/>
              </a:rPr>
              <a:t> vi ser, </a:t>
            </a:r>
            <a:r>
              <a:rPr lang="en-US" dirty="0" err="1">
                <a:cs typeface="Calibri"/>
              </a:rPr>
              <a:t>påvirker</a:t>
            </a:r>
            <a:r>
              <a:rPr lang="en-US" dirty="0">
                <a:cs typeface="Calibri"/>
              </a:rPr>
              <a:t> </a:t>
            </a:r>
            <a:r>
              <a:rPr lang="en-US" dirty="0" err="1">
                <a:cs typeface="Calibri"/>
              </a:rPr>
              <a:t>hvordan</a:t>
            </a:r>
            <a:r>
              <a:rPr lang="en-US" dirty="0">
                <a:cs typeface="Calibri"/>
              </a:rPr>
              <a:t> vi ser </a:t>
            </a:r>
            <a:r>
              <a:rPr lang="en-US" dirty="0" err="1">
                <a:cs typeface="Calibri"/>
              </a:rPr>
              <a:t>på</a:t>
            </a:r>
            <a:r>
              <a:rPr lang="en-US" dirty="0">
                <a:cs typeface="Calibri"/>
              </a:rPr>
              <a:t> </a:t>
            </a:r>
            <a:r>
              <a:rPr lang="en-US" dirty="0" err="1">
                <a:cs typeface="Calibri"/>
              </a:rPr>
              <a:t>andre</a:t>
            </a:r>
            <a:r>
              <a:rPr lang="en-US" dirty="0">
                <a:cs typeface="Calibri"/>
              </a:rPr>
              <a:t> og </a:t>
            </a:r>
            <a:r>
              <a:rPr lang="en-US" dirty="0" err="1">
                <a:cs typeface="Calibri"/>
              </a:rPr>
              <a:t>oss</a:t>
            </a:r>
            <a:r>
              <a:rPr lang="en-US" dirty="0">
                <a:cs typeface="Calibri"/>
              </a:rPr>
              <a:t> </a:t>
            </a:r>
            <a:r>
              <a:rPr lang="en-US" dirty="0" err="1">
                <a:cs typeface="Calibri"/>
              </a:rPr>
              <a:t>selv</a:t>
            </a:r>
            <a:r>
              <a:rPr lang="en-US" dirty="0">
                <a:cs typeface="Calibri"/>
              </a:rPr>
              <a:t>. Her er </a:t>
            </a:r>
            <a:r>
              <a:rPr lang="en-US" dirty="0" err="1">
                <a:cs typeface="Calibri"/>
              </a:rPr>
              <a:t>en</a:t>
            </a:r>
            <a:r>
              <a:rPr lang="en-US" dirty="0">
                <a:cs typeface="Calibri"/>
              </a:rPr>
              <a:t> film om </a:t>
            </a:r>
            <a:r>
              <a:rPr lang="en-US" dirty="0" err="1">
                <a:cs typeface="Calibri"/>
              </a:rPr>
              <a:t>barnebøker</a:t>
            </a:r>
            <a:r>
              <a:rPr lang="en-US" dirty="0">
                <a:cs typeface="Calibri"/>
              </a:rPr>
              <a:t> og kjønn. </a:t>
            </a:r>
          </a:p>
          <a:p>
            <a:endParaRPr lang="en-US" dirty="0">
              <a:cs typeface="Calibri"/>
            </a:endParaRPr>
          </a:p>
          <a:p>
            <a:r>
              <a:rPr lang="en-US" dirty="0">
                <a:cs typeface="Calibri"/>
              </a:rPr>
              <a:t>---</a:t>
            </a:r>
          </a:p>
          <a:p>
            <a:endParaRPr lang="en-US" dirty="0">
              <a:cs typeface="Calibri"/>
            </a:endParaRPr>
          </a:p>
          <a:p>
            <a:r>
              <a:rPr lang="en-US" dirty="0" err="1">
                <a:cs typeface="Calibri"/>
              </a:rPr>
              <a:t>Når</a:t>
            </a:r>
            <a:r>
              <a:rPr lang="en-US" dirty="0">
                <a:cs typeface="Calibri"/>
              </a:rPr>
              <a:t> vi </a:t>
            </a:r>
            <a:r>
              <a:rPr lang="en-US" dirty="0" err="1">
                <a:cs typeface="Calibri"/>
              </a:rPr>
              <a:t>nå</a:t>
            </a:r>
            <a:r>
              <a:rPr lang="en-US" dirty="0">
                <a:cs typeface="Calibri"/>
              </a:rPr>
              <a:t> </a:t>
            </a:r>
            <a:r>
              <a:rPr lang="en-US" dirty="0" err="1">
                <a:cs typeface="Calibri"/>
              </a:rPr>
              <a:t>har</a:t>
            </a:r>
            <a:r>
              <a:rPr lang="en-US" dirty="0">
                <a:cs typeface="Calibri"/>
              </a:rPr>
              <a:t> sett </a:t>
            </a:r>
            <a:r>
              <a:rPr lang="en-US" dirty="0" err="1">
                <a:cs typeface="Calibri"/>
              </a:rPr>
              <a:t>denne</a:t>
            </a:r>
            <a:r>
              <a:rPr lang="en-US" dirty="0">
                <a:cs typeface="Calibri"/>
              </a:rPr>
              <a:t> </a:t>
            </a:r>
            <a:r>
              <a:rPr lang="en-US" dirty="0" err="1">
                <a:cs typeface="Calibri"/>
              </a:rPr>
              <a:t>filmen</a:t>
            </a:r>
            <a:r>
              <a:rPr lang="en-US" dirty="0">
                <a:cs typeface="Calibri"/>
              </a:rPr>
              <a:t> – </a:t>
            </a:r>
            <a:r>
              <a:rPr lang="en-US" dirty="0" err="1">
                <a:cs typeface="Calibri"/>
              </a:rPr>
              <a:t>hva</a:t>
            </a:r>
            <a:r>
              <a:rPr lang="en-US" dirty="0">
                <a:cs typeface="Calibri"/>
              </a:rPr>
              <a:t> </a:t>
            </a:r>
            <a:r>
              <a:rPr lang="en-US" dirty="0" err="1">
                <a:cs typeface="Calibri"/>
              </a:rPr>
              <a:t>tenker</a:t>
            </a:r>
            <a:r>
              <a:rPr lang="en-US" dirty="0">
                <a:cs typeface="Calibri"/>
              </a:rPr>
              <a:t> </a:t>
            </a:r>
            <a:r>
              <a:rPr lang="en-US" dirty="0" err="1">
                <a:cs typeface="Calibri"/>
              </a:rPr>
              <a:t>dere</a:t>
            </a:r>
            <a:r>
              <a:rPr lang="en-US" dirty="0">
                <a:cs typeface="Calibri"/>
              </a:rPr>
              <a:t>?</a:t>
            </a:r>
          </a:p>
          <a:p>
            <a:r>
              <a:rPr lang="en-US" dirty="0" err="1">
                <a:cs typeface="Calibri"/>
              </a:rPr>
              <a:t>Hvor</a:t>
            </a:r>
            <a:r>
              <a:rPr lang="en-US" dirty="0">
                <a:cs typeface="Calibri"/>
              </a:rPr>
              <a:t> mange </a:t>
            </a:r>
            <a:r>
              <a:rPr lang="en-US" dirty="0" err="1">
                <a:cs typeface="Calibri"/>
              </a:rPr>
              <a:t>filmer</a:t>
            </a:r>
            <a:r>
              <a:rPr lang="en-US" dirty="0">
                <a:cs typeface="Calibri"/>
              </a:rPr>
              <a:t>, </a:t>
            </a:r>
            <a:r>
              <a:rPr lang="en-US" dirty="0" err="1">
                <a:cs typeface="Calibri"/>
              </a:rPr>
              <a:t>serier</a:t>
            </a:r>
            <a:r>
              <a:rPr lang="en-US" dirty="0">
                <a:cs typeface="Calibri"/>
              </a:rPr>
              <a:t> </a:t>
            </a:r>
            <a:r>
              <a:rPr lang="en-US" dirty="0" err="1">
                <a:cs typeface="Calibri"/>
              </a:rPr>
              <a:t>eller</a:t>
            </a:r>
            <a:r>
              <a:rPr lang="en-US" dirty="0">
                <a:cs typeface="Calibri"/>
              </a:rPr>
              <a:t> </a:t>
            </a:r>
            <a:r>
              <a:rPr lang="en-US" dirty="0" err="1">
                <a:cs typeface="Calibri"/>
              </a:rPr>
              <a:t>bøker</a:t>
            </a:r>
            <a:r>
              <a:rPr lang="en-US" dirty="0">
                <a:cs typeface="Calibri"/>
              </a:rPr>
              <a:t> </a:t>
            </a:r>
            <a:r>
              <a:rPr lang="en-US" dirty="0" err="1">
                <a:cs typeface="Calibri"/>
              </a:rPr>
              <a:t>kan</a:t>
            </a:r>
            <a:r>
              <a:rPr lang="en-US" dirty="0">
                <a:cs typeface="Calibri"/>
              </a:rPr>
              <a:t> </a:t>
            </a:r>
            <a:r>
              <a:rPr lang="en-US" dirty="0" err="1">
                <a:cs typeface="Calibri"/>
              </a:rPr>
              <a:t>dere</a:t>
            </a:r>
            <a:r>
              <a:rPr lang="en-US" dirty="0">
                <a:cs typeface="Calibri"/>
              </a:rPr>
              <a:t> </a:t>
            </a:r>
            <a:r>
              <a:rPr lang="en-US" dirty="0" err="1">
                <a:cs typeface="Calibri"/>
              </a:rPr>
              <a:t>komme</a:t>
            </a:r>
            <a:r>
              <a:rPr lang="en-US" dirty="0">
                <a:cs typeface="Calibri"/>
              </a:rPr>
              <a:t> med der </a:t>
            </a:r>
            <a:r>
              <a:rPr lang="en-US" dirty="0" err="1">
                <a:cs typeface="Calibri"/>
              </a:rPr>
              <a:t>hovedrollekarakteren</a:t>
            </a:r>
            <a:r>
              <a:rPr lang="en-US" dirty="0">
                <a:cs typeface="Calibri"/>
              </a:rPr>
              <a:t> er </a:t>
            </a:r>
            <a:r>
              <a:rPr lang="en-US" dirty="0" err="1">
                <a:cs typeface="Calibri"/>
              </a:rPr>
              <a:t>tjukk</a:t>
            </a:r>
            <a:r>
              <a:rPr lang="en-US" dirty="0">
                <a:cs typeface="Calibri"/>
              </a:rPr>
              <a:t>, </a:t>
            </a:r>
            <a:r>
              <a:rPr lang="en-US" dirty="0" err="1">
                <a:cs typeface="Calibri"/>
              </a:rPr>
              <a:t>uten</a:t>
            </a:r>
            <a:r>
              <a:rPr lang="en-US" dirty="0">
                <a:cs typeface="Calibri"/>
              </a:rPr>
              <a:t> at hen </a:t>
            </a:r>
            <a:r>
              <a:rPr lang="en-US" dirty="0" err="1">
                <a:cs typeface="Calibri"/>
              </a:rPr>
              <a:t>skal</a:t>
            </a:r>
            <a:r>
              <a:rPr lang="en-US" dirty="0">
                <a:cs typeface="Calibri"/>
              </a:rPr>
              <a:t> </a:t>
            </a:r>
            <a:r>
              <a:rPr lang="en-US" dirty="0" err="1">
                <a:cs typeface="Calibri"/>
              </a:rPr>
              <a:t>slanke</a:t>
            </a:r>
            <a:r>
              <a:rPr lang="en-US" dirty="0">
                <a:cs typeface="Calibri"/>
              </a:rPr>
              <a:t> seg? </a:t>
            </a:r>
          </a:p>
          <a:p>
            <a:r>
              <a:rPr lang="en-US" dirty="0">
                <a:cs typeface="Calibri"/>
              </a:rPr>
              <a:t>Har </a:t>
            </a:r>
            <a:r>
              <a:rPr lang="en-US" dirty="0" err="1">
                <a:cs typeface="Calibri"/>
              </a:rPr>
              <a:t>en</a:t>
            </a:r>
            <a:r>
              <a:rPr lang="en-US" dirty="0">
                <a:cs typeface="Calibri"/>
              </a:rPr>
              <a:t> </a:t>
            </a:r>
            <a:r>
              <a:rPr lang="en-US" dirty="0" err="1">
                <a:cs typeface="Calibri"/>
              </a:rPr>
              <a:t>funksjonsnedsettelse</a:t>
            </a:r>
            <a:r>
              <a:rPr lang="en-US" dirty="0">
                <a:cs typeface="Calibri"/>
              </a:rPr>
              <a:t>? </a:t>
            </a:r>
          </a:p>
          <a:p>
            <a:r>
              <a:rPr lang="en-US" dirty="0">
                <a:cs typeface="Calibri"/>
              </a:rPr>
              <a:t>Er transperson?</a:t>
            </a:r>
          </a:p>
          <a:p>
            <a:r>
              <a:rPr lang="en-US" dirty="0">
                <a:cs typeface="Calibri"/>
              </a:rPr>
              <a:t>Er </a:t>
            </a:r>
            <a:r>
              <a:rPr lang="en-US" dirty="0" err="1">
                <a:cs typeface="Calibri"/>
              </a:rPr>
              <a:t>skeiv</a:t>
            </a:r>
            <a:r>
              <a:rPr lang="en-US" dirty="0">
                <a:cs typeface="Calibri"/>
              </a:rPr>
              <a:t>?</a:t>
            </a:r>
          </a:p>
          <a:p>
            <a:endParaRPr lang="en-US" dirty="0">
              <a:cs typeface="Calibri"/>
            </a:endParaRPr>
          </a:p>
          <a:p>
            <a:r>
              <a:rPr lang="en-US" dirty="0" err="1">
                <a:cs typeface="Calibri"/>
              </a:rPr>
              <a:t>Hva</a:t>
            </a:r>
            <a:r>
              <a:rPr lang="en-US" dirty="0">
                <a:cs typeface="Calibri"/>
              </a:rPr>
              <a:t> slags </a:t>
            </a:r>
            <a:r>
              <a:rPr lang="en-US" dirty="0" err="1">
                <a:cs typeface="Calibri"/>
              </a:rPr>
              <a:t>rolle</a:t>
            </a:r>
            <a:r>
              <a:rPr lang="en-US" dirty="0">
                <a:cs typeface="Calibri"/>
              </a:rPr>
              <a:t> spiller </a:t>
            </a:r>
            <a:r>
              <a:rPr lang="en-US" dirty="0" err="1">
                <a:cs typeface="Calibri"/>
              </a:rPr>
              <a:t>vedkommende</a:t>
            </a:r>
            <a:r>
              <a:rPr lang="en-US" dirty="0">
                <a:cs typeface="Calibri"/>
              </a:rPr>
              <a:t>? Er de bare med for å </a:t>
            </a:r>
            <a:r>
              <a:rPr lang="en-US" dirty="0" err="1">
                <a:cs typeface="Calibri"/>
              </a:rPr>
              <a:t>være</a:t>
            </a:r>
            <a:r>
              <a:rPr lang="en-US" dirty="0">
                <a:cs typeface="Calibri"/>
              </a:rPr>
              <a:t> </a:t>
            </a:r>
            <a:r>
              <a:rPr lang="en-US" dirty="0" err="1">
                <a:cs typeface="Calibri"/>
              </a:rPr>
              <a:t>morsomme</a:t>
            </a:r>
            <a:r>
              <a:rPr lang="en-US" dirty="0">
                <a:cs typeface="Calibri"/>
              </a:rPr>
              <a:t>, </a:t>
            </a:r>
            <a:r>
              <a:rPr lang="en-US" dirty="0" err="1">
                <a:cs typeface="Calibri"/>
              </a:rPr>
              <a:t>eller</a:t>
            </a:r>
            <a:r>
              <a:rPr lang="en-US" dirty="0">
                <a:cs typeface="Calibri"/>
              </a:rPr>
              <a:t> </a:t>
            </a:r>
            <a:r>
              <a:rPr lang="en-US" dirty="0" err="1">
                <a:cs typeface="Calibri"/>
              </a:rPr>
              <a:t>har</a:t>
            </a:r>
            <a:r>
              <a:rPr lang="en-US" dirty="0">
                <a:cs typeface="Calibri"/>
              </a:rPr>
              <a:t> de </a:t>
            </a:r>
            <a:r>
              <a:rPr lang="en-US" dirty="0" err="1">
                <a:cs typeface="Calibri"/>
              </a:rPr>
              <a:t>en</a:t>
            </a:r>
            <a:r>
              <a:rPr lang="en-US" dirty="0">
                <a:cs typeface="Calibri"/>
              </a:rPr>
              <a:t> </a:t>
            </a:r>
            <a:r>
              <a:rPr lang="en-US" dirty="0" err="1">
                <a:cs typeface="Calibri"/>
              </a:rPr>
              <a:t>viktig</a:t>
            </a:r>
            <a:r>
              <a:rPr lang="en-US" dirty="0">
                <a:cs typeface="Calibri"/>
              </a:rPr>
              <a:t> </a:t>
            </a:r>
            <a:r>
              <a:rPr lang="en-US" dirty="0" err="1">
                <a:cs typeface="Calibri"/>
              </a:rPr>
              <a:t>rolle</a:t>
            </a:r>
            <a:r>
              <a:rPr lang="en-US" dirty="0">
                <a:cs typeface="Calibri"/>
              </a:rPr>
              <a:t> for å drive </a:t>
            </a:r>
            <a:r>
              <a:rPr lang="en-US" dirty="0" err="1">
                <a:cs typeface="Calibri"/>
              </a:rPr>
              <a:t>handlingen</a:t>
            </a:r>
            <a:r>
              <a:rPr lang="en-US" dirty="0">
                <a:cs typeface="Calibri"/>
              </a:rPr>
              <a:t> </a:t>
            </a:r>
            <a:r>
              <a:rPr lang="en-US" dirty="0" err="1">
                <a:cs typeface="Calibri"/>
              </a:rPr>
              <a:t>fremover</a:t>
            </a:r>
            <a:r>
              <a:rPr lang="en-US" dirty="0">
                <a:cs typeface="Calibri"/>
              </a:rPr>
              <a:t>?</a:t>
            </a:r>
            <a:br>
              <a:rPr lang="en-US" dirty="0">
                <a:cs typeface="Calibri"/>
              </a:rPr>
            </a:br>
            <a:endParaRPr lang="en-US" dirty="0">
              <a:cs typeface="Calibri"/>
            </a:endParaRPr>
          </a:p>
        </p:txBody>
      </p:sp>
      <p:sp>
        <p:nvSpPr>
          <p:cNvPr id="4" name="Plassholder for lysbildenummer 3"/>
          <p:cNvSpPr>
            <a:spLocks noGrp="1"/>
          </p:cNvSpPr>
          <p:nvPr>
            <p:ph type="sldNum" sz="quarter" idx="5"/>
          </p:nvPr>
        </p:nvSpPr>
        <p:spPr/>
        <p:txBody>
          <a:bodyPr/>
          <a:lstStyle/>
          <a:p>
            <a:fld id="{5F3ABD6E-7015-4174-9121-5C054114F36D}" type="slidenum">
              <a:rPr lang="nb-NO" smtClean="0"/>
              <a:t>9</a:t>
            </a:fld>
            <a:endParaRPr lang="nb-NO"/>
          </a:p>
        </p:txBody>
      </p:sp>
    </p:spTree>
    <p:extLst>
      <p:ext uri="{BB962C8B-B14F-4D97-AF65-F5344CB8AC3E}">
        <p14:creationId xmlns:p14="http://schemas.microsoft.com/office/powerpoint/2010/main" val="30990363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2522577" y="1748718"/>
            <a:ext cx="6054261" cy="971919"/>
          </a:xfrm>
        </p:spPr>
        <p:txBody>
          <a:bodyPr anchor="t" anchorCtr="0">
            <a:normAutofit/>
          </a:bodyPr>
          <a:lstStyle>
            <a:lvl1pPr algn="l">
              <a:defRPr sz="3100"/>
            </a:lvl1pPr>
          </a:lstStyle>
          <a:p>
            <a:r>
              <a:rPr lang="nb-NO"/>
              <a:t>Klikk for å redigere tittelstil</a:t>
            </a:r>
            <a:endParaRPr lang="nb-NO" dirty="0"/>
          </a:p>
        </p:txBody>
      </p:sp>
      <p:sp>
        <p:nvSpPr>
          <p:cNvPr id="3" name="Undertittel 2"/>
          <p:cNvSpPr>
            <a:spLocks noGrp="1"/>
          </p:cNvSpPr>
          <p:nvPr>
            <p:ph type="subTitle" idx="1"/>
          </p:nvPr>
        </p:nvSpPr>
        <p:spPr>
          <a:xfrm>
            <a:off x="2527911" y="3045346"/>
            <a:ext cx="6048928" cy="809933"/>
          </a:xfrm>
        </p:spPr>
        <p:txBody>
          <a:bodyPr/>
          <a:lstStyle>
            <a:lvl1pPr marL="0" indent="0" algn="l">
              <a:buNone/>
              <a:defRPr sz="1600"/>
            </a:lvl1pPr>
            <a:lvl2pPr marL="308610" indent="0" algn="ctr">
              <a:buNone/>
              <a:defRPr sz="1400"/>
            </a:lvl2pPr>
            <a:lvl3pPr marL="617220" indent="0" algn="ctr">
              <a:buNone/>
              <a:defRPr sz="1200"/>
            </a:lvl3pPr>
            <a:lvl4pPr marL="925830" indent="0" algn="ctr">
              <a:buNone/>
              <a:defRPr sz="1100"/>
            </a:lvl4pPr>
            <a:lvl5pPr marL="1234440" indent="0" algn="ctr">
              <a:buNone/>
              <a:defRPr sz="1100"/>
            </a:lvl5pPr>
            <a:lvl6pPr marL="1543050" indent="0" algn="ctr">
              <a:buNone/>
              <a:defRPr sz="1100"/>
            </a:lvl6pPr>
            <a:lvl7pPr marL="1851660" indent="0" algn="ctr">
              <a:buNone/>
              <a:defRPr sz="1100"/>
            </a:lvl7pPr>
            <a:lvl8pPr marL="2160270" indent="0" algn="ctr">
              <a:buNone/>
              <a:defRPr sz="1100"/>
            </a:lvl8pPr>
            <a:lvl9pPr marL="2468880" indent="0" algn="ctr">
              <a:buNone/>
              <a:defRPr sz="1100"/>
            </a:lvl9pPr>
          </a:lstStyle>
          <a:p>
            <a:r>
              <a:rPr lang="nb-NO"/>
              <a:t>Klikk for å redigere undertittelstil i malen</a:t>
            </a:r>
            <a:endParaRPr lang="nb-NO" dirty="0"/>
          </a:p>
        </p:txBody>
      </p:sp>
      <p:sp>
        <p:nvSpPr>
          <p:cNvPr id="7" name="Rektangel 6"/>
          <p:cNvSpPr/>
          <p:nvPr userDrawn="1"/>
        </p:nvSpPr>
        <p:spPr>
          <a:xfrm>
            <a:off x="0" y="0"/>
            <a:ext cx="205772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82287" tIns="41143" rIns="82287" bIns="41143" rtlCol="0" anchor="ctr"/>
          <a:lstStyle/>
          <a:p>
            <a:pPr algn="ctr"/>
            <a:endParaRPr lang="nb-NO"/>
          </a:p>
        </p:txBody>
      </p:sp>
      <p:pic>
        <p:nvPicPr>
          <p:cNvPr id="14" name="Bilde 13"/>
          <p:cNvPicPr>
            <a:picLocks noChangeAspect="1"/>
          </p:cNvPicPr>
          <p:nvPr userDrawn="1"/>
        </p:nvPicPr>
        <p:blipFill rotWithShape="1">
          <a:blip r:embed="rId2" cstate="print">
            <a:extLst>
              <a:ext uri="{28A0092B-C50C-407E-A947-70E740481C1C}">
                <a14:useLocalDpi xmlns:a14="http://schemas.microsoft.com/office/drawing/2010/main" val="0"/>
              </a:ext>
            </a:extLst>
          </a:blip>
          <a:srcRect l="2479"/>
          <a:stretch/>
        </p:blipFill>
        <p:spPr>
          <a:xfrm>
            <a:off x="2527911" y="6006459"/>
            <a:ext cx="2287659" cy="397682"/>
          </a:xfrm>
          <a:prstGeom prst="rect">
            <a:avLst/>
          </a:prstGeom>
        </p:spPr>
      </p:pic>
    </p:spTree>
    <p:extLst>
      <p:ext uri="{BB962C8B-B14F-4D97-AF65-F5344CB8AC3E}">
        <p14:creationId xmlns:p14="http://schemas.microsoft.com/office/powerpoint/2010/main" val="26003334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sz="half" idx="1"/>
          </p:nvPr>
        </p:nvSpPr>
        <p:spPr>
          <a:xfrm>
            <a:off x="567161" y="1457880"/>
            <a:ext cx="3856684" cy="4564779"/>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4" name="Plassholder for innhold 3"/>
          <p:cNvSpPr>
            <a:spLocks noGrp="1"/>
          </p:cNvSpPr>
          <p:nvPr>
            <p:ph sz="half" idx="2"/>
          </p:nvPr>
        </p:nvSpPr>
        <p:spPr>
          <a:xfrm>
            <a:off x="4718768" y="1457880"/>
            <a:ext cx="3856684" cy="4564779"/>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5" name="Plassholder for dato 4"/>
          <p:cNvSpPr>
            <a:spLocks noGrp="1"/>
          </p:cNvSpPr>
          <p:nvPr>
            <p:ph type="dt" sz="half" idx="10"/>
          </p:nvPr>
        </p:nvSpPr>
        <p:spPr/>
        <p:txBody>
          <a:bodyPr/>
          <a:lstStyle/>
          <a:p>
            <a:fld id="{983651F3-9B16-40C6-B209-3688FC9C95F6}" type="datetimeFigureOut">
              <a:rPr lang="nb-NO" smtClean="0"/>
              <a:t>19.03.2024</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5751DFAA-887F-4071-8EAD-E8CA316FCF06}" type="slidenum">
              <a:rPr lang="nb-NO" smtClean="0"/>
              <a:t>‹#›</a:t>
            </a:fld>
            <a:endParaRPr lang="nb-NO"/>
          </a:p>
        </p:txBody>
      </p:sp>
    </p:spTree>
    <p:extLst>
      <p:ext uri="{BB962C8B-B14F-4D97-AF65-F5344CB8AC3E}">
        <p14:creationId xmlns:p14="http://schemas.microsoft.com/office/powerpoint/2010/main" val="32132744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ammenligning">
    <p:spTree>
      <p:nvGrpSpPr>
        <p:cNvPr id="1" name=""/>
        <p:cNvGrpSpPr/>
        <p:nvPr/>
      </p:nvGrpSpPr>
      <p:grpSpPr>
        <a:xfrm>
          <a:off x="0" y="0"/>
          <a:ext cx="0" cy="0"/>
          <a:chOff x="0" y="0"/>
          <a:chExt cx="0" cy="0"/>
        </a:xfrm>
      </p:grpSpPr>
      <p:sp>
        <p:nvSpPr>
          <p:cNvPr id="3" name="Plassholder for tekst 2"/>
          <p:cNvSpPr>
            <a:spLocks noGrp="1"/>
          </p:cNvSpPr>
          <p:nvPr>
            <p:ph type="body" idx="1"/>
          </p:nvPr>
        </p:nvSpPr>
        <p:spPr>
          <a:xfrm>
            <a:off x="567161" y="1457879"/>
            <a:ext cx="3856684" cy="496244"/>
          </a:xfrm>
        </p:spPr>
        <p:txBody>
          <a:bodyPr anchor="t" anchorCtr="0"/>
          <a:lstStyle>
            <a:lvl1pPr marL="0" indent="0">
              <a:buNone/>
              <a:defRPr sz="1600" b="1"/>
            </a:lvl1pPr>
            <a:lvl2pPr marL="308610" indent="0">
              <a:buNone/>
              <a:defRPr sz="1400" b="1"/>
            </a:lvl2pPr>
            <a:lvl3pPr marL="617220" indent="0">
              <a:buNone/>
              <a:defRPr sz="1200" b="1"/>
            </a:lvl3pPr>
            <a:lvl4pPr marL="925830" indent="0">
              <a:buNone/>
              <a:defRPr sz="1100" b="1"/>
            </a:lvl4pPr>
            <a:lvl5pPr marL="1234440" indent="0">
              <a:buNone/>
              <a:defRPr sz="1100" b="1"/>
            </a:lvl5pPr>
            <a:lvl6pPr marL="1543050" indent="0">
              <a:buNone/>
              <a:defRPr sz="1100" b="1"/>
            </a:lvl6pPr>
            <a:lvl7pPr marL="1851660" indent="0">
              <a:buNone/>
              <a:defRPr sz="1100" b="1"/>
            </a:lvl7pPr>
            <a:lvl8pPr marL="2160270" indent="0">
              <a:buNone/>
              <a:defRPr sz="1100" b="1"/>
            </a:lvl8pPr>
            <a:lvl9pPr marL="2468880" indent="0">
              <a:buNone/>
              <a:defRPr sz="1100" b="1"/>
            </a:lvl9pPr>
          </a:lstStyle>
          <a:p>
            <a:pPr lvl="0"/>
            <a:r>
              <a:rPr lang="nb-NO"/>
              <a:t>Klikk for å redigere tekststiler i malen</a:t>
            </a:r>
          </a:p>
        </p:txBody>
      </p:sp>
      <p:sp>
        <p:nvSpPr>
          <p:cNvPr id="4" name="Plassholder for innhold 3"/>
          <p:cNvSpPr>
            <a:spLocks noGrp="1"/>
          </p:cNvSpPr>
          <p:nvPr>
            <p:ph sz="half" idx="2"/>
          </p:nvPr>
        </p:nvSpPr>
        <p:spPr>
          <a:xfrm>
            <a:off x="567161" y="1954123"/>
            <a:ext cx="3856684" cy="4069101"/>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5" name="Plassholder for tekst 4"/>
          <p:cNvSpPr>
            <a:spLocks noGrp="1"/>
          </p:cNvSpPr>
          <p:nvPr>
            <p:ph type="body" sz="quarter" idx="3"/>
          </p:nvPr>
        </p:nvSpPr>
        <p:spPr>
          <a:xfrm>
            <a:off x="4718767" y="1457879"/>
            <a:ext cx="3856684" cy="496244"/>
          </a:xfrm>
        </p:spPr>
        <p:txBody>
          <a:bodyPr anchor="t" anchorCtr="0"/>
          <a:lstStyle>
            <a:lvl1pPr marL="0" indent="0">
              <a:buNone/>
              <a:defRPr sz="1600" b="1"/>
            </a:lvl1pPr>
            <a:lvl2pPr marL="308610" indent="0">
              <a:buNone/>
              <a:defRPr sz="1400" b="1"/>
            </a:lvl2pPr>
            <a:lvl3pPr marL="617220" indent="0">
              <a:buNone/>
              <a:defRPr sz="1200" b="1"/>
            </a:lvl3pPr>
            <a:lvl4pPr marL="925830" indent="0">
              <a:buNone/>
              <a:defRPr sz="1100" b="1"/>
            </a:lvl4pPr>
            <a:lvl5pPr marL="1234440" indent="0">
              <a:buNone/>
              <a:defRPr sz="1100" b="1"/>
            </a:lvl5pPr>
            <a:lvl6pPr marL="1543050" indent="0">
              <a:buNone/>
              <a:defRPr sz="1100" b="1"/>
            </a:lvl6pPr>
            <a:lvl7pPr marL="1851660" indent="0">
              <a:buNone/>
              <a:defRPr sz="1100" b="1"/>
            </a:lvl7pPr>
            <a:lvl8pPr marL="2160270" indent="0">
              <a:buNone/>
              <a:defRPr sz="1100" b="1"/>
            </a:lvl8pPr>
            <a:lvl9pPr marL="2468880" indent="0">
              <a:buNone/>
              <a:defRPr sz="1100" b="1"/>
            </a:lvl9pPr>
          </a:lstStyle>
          <a:p>
            <a:pPr lvl="0"/>
            <a:r>
              <a:rPr lang="nb-NO"/>
              <a:t>Klikk for å redigere tekststiler i malen</a:t>
            </a:r>
          </a:p>
        </p:txBody>
      </p:sp>
      <p:sp>
        <p:nvSpPr>
          <p:cNvPr id="6" name="Plassholder for innhold 5"/>
          <p:cNvSpPr>
            <a:spLocks noGrp="1"/>
          </p:cNvSpPr>
          <p:nvPr>
            <p:ph sz="quarter" idx="4"/>
          </p:nvPr>
        </p:nvSpPr>
        <p:spPr>
          <a:xfrm>
            <a:off x="4718768" y="1954123"/>
            <a:ext cx="3856684" cy="4069101"/>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7" name="Plassholder for dato 6"/>
          <p:cNvSpPr>
            <a:spLocks noGrp="1"/>
          </p:cNvSpPr>
          <p:nvPr>
            <p:ph type="dt" sz="half" idx="10"/>
          </p:nvPr>
        </p:nvSpPr>
        <p:spPr/>
        <p:txBody>
          <a:bodyPr/>
          <a:lstStyle/>
          <a:p>
            <a:fld id="{983651F3-9B16-40C6-B209-3688FC9C95F6}" type="datetimeFigureOut">
              <a:rPr lang="nb-NO" smtClean="0"/>
              <a:t>19.03.2024</a:t>
            </a:fld>
            <a:endParaRPr lang="nb-NO"/>
          </a:p>
        </p:txBody>
      </p:sp>
      <p:sp>
        <p:nvSpPr>
          <p:cNvPr id="8" name="Plassholder for bunntekst 7"/>
          <p:cNvSpPr>
            <a:spLocks noGrp="1"/>
          </p:cNvSpPr>
          <p:nvPr>
            <p:ph type="ftr" sz="quarter" idx="11"/>
          </p:nvPr>
        </p:nvSpPr>
        <p:spPr/>
        <p:txBody>
          <a:bodyPr/>
          <a:lstStyle/>
          <a:p>
            <a:endParaRPr lang="nb-NO"/>
          </a:p>
        </p:txBody>
      </p:sp>
      <p:sp>
        <p:nvSpPr>
          <p:cNvPr id="9" name="Plassholder for lysbildenummer 8"/>
          <p:cNvSpPr>
            <a:spLocks noGrp="1"/>
          </p:cNvSpPr>
          <p:nvPr>
            <p:ph type="sldNum" sz="quarter" idx="12"/>
          </p:nvPr>
        </p:nvSpPr>
        <p:spPr/>
        <p:txBody>
          <a:bodyPr/>
          <a:lstStyle/>
          <a:p>
            <a:fld id="{5751DFAA-887F-4071-8EAD-E8CA316FCF06}" type="slidenum">
              <a:rPr lang="nb-NO" smtClean="0"/>
              <a:t>‹#›</a:t>
            </a:fld>
            <a:endParaRPr lang="nb-NO"/>
          </a:p>
        </p:txBody>
      </p:sp>
      <p:sp>
        <p:nvSpPr>
          <p:cNvPr id="10" name="Tittel 9"/>
          <p:cNvSpPr>
            <a:spLocks noGrp="1"/>
          </p:cNvSpPr>
          <p:nvPr>
            <p:ph type="title"/>
          </p:nvPr>
        </p:nvSpPr>
        <p:spPr/>
        <p:txBody>
          <a:bodyPr/>
          <a:lstStyle/>
          <a:p>
            <a:r>
              <a:rPr lang="nb-NO"/>
              <a:t>Klikk for å redigere tittelstil</a:t>
            </a:r>
          </a:p>
        </p:txBody>
      </p:sp>
    </p:spTree>
    <p:extLst>
      <p:ext uri="{BB962C8B-B14F-4D97-AF65-F5344CB8AC3E}">
        <p14:creationId xmlns:p14="http://schemas.microsoft.com/office/powerpoint/2010/main" val="30846632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dato 2"/>
          <p:cNvSpPr>
            <a:spLocks noGrp="1"/>
          </p:cNvSpPr>
          <p:nvPr>
            <p:ph type="dt" sz="half" idx="10"/>
          </p:nvPr>
        </p:nvSpPr>
        <p:spPr/>
        <p:txBody>
          <a:bodyPr/>
          <a:lstStyle/>
          <a:p>
            <a:fld id="{983651F3-9B16-40C6-B209-3688FC9C95F6}" type="datetimeFigureOut">
              <a:rPr lang="nb-NO" smtClean="0"/>
              <a:t>19.03.2024</a:t>
            </a:fld>
            <a:endParaRPr lang="nb-NO"/>
          </a:p>
        </p:txBody>
      </p:sp>
      <p:sp>
        <p:nvSpPr>
          <p:cNvPr id="4" name="Plassholder for bunntekst 3"/>
          <p:cNvSpPr>
            <a:spLocks noGrp="1"/>
          </p:cNvSpPr>
          <p:nvPr>
            <p:ph type="ftr" sz="quarter" idx="11"/>
          </p:nvPr>
        </p:nvSpPr>
        <p:spPr/>
        <p:txBody>
          <a:bodyPr/>
          <a:lstStyle/>
          <a:p>
            <a:endParaRPr lang="nb-NO"/>
          </a:p>
        </p:txBody>
      </p:sp>
      <p:sp>
        <p:nvSpPr>
          <p:cNvPr id="5" name="Plassholder for lysbildenummer 4"/>
          <p:cNvSpPr>
            <a:spLocks noGrp="1"/>
          </p:cNvSpPr>
          <p:nvPr>
            <p:ph type="sldNum" sz="quarter" idx="12"/>
          </p:nvPr>
        </p:nvSpPr>
        <p:spPr/>
        <p:txBody>
          <a:bodyPr/>
          <a:lstStyle/>
          <a:p>
            <a:fld id="{5751DFAA-887F-4071-8EAD-E8CA316FCF06}" type="slidenum">
              <a:rPr lang="nb-NO" smtClean="0"/>
              <a:t>‹#›</a:t>
            </a:fld>
            <a:endParaRPr lang="nb-NO"/>
          </a:p>
        </p:txBody>
      </p:sp>
    </p:spTree>
    <p:extLst>
      <p:ext uri="{BB962C8B-B14F-4D97-AF65-F5344CB8AC3E}">
        <p14:creationId xmlns:p14="http://schemas.microsoft.com/office/powerpoint/2010/main" val="30980477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fld id="{983651F3-9B16-40C6-B209-3688FC9C95F6}" type="datetimeFigureOut">
              <a:rPr lang="nb-NO" smtClean="0"/>
              <a:t>19.03.2024</a:t>
            </a:fld>
            <a:endParaRPr lang="nb-NO"/>
          </a:p>
        </p:txBody>
      </p:sp>
      <p:sp>
        <p:nvSpPr>
          <p:cNvPr id="3" name="Plassholder for bunntekst 2"/>
          <p:cNvSpPr>
            <a:spLocks noGrp="1"/>
          </p:cNvSpPr>
          <p:nvPr>
            <p:ph type="ftr" sz="quarter" idx="11"/>
          </p:nvPr>
        </p:nvSpPr>
        <p:spPr/>
        <p:txBody>
          <a:bodyPr/>
          <a:lstStyle/>
          <a:p>
            <a:endParaRPr lang="nb-NO"/>
          </a:p>
        </p:txBody>
      </p:sp>
      <p:sp>
        <p:nvSpPr>
          <p:cNvPr id="4" name="Plassholder for lysbildenummer 3"/>
          <p:cNvSpPr>
            <a:spLocks noGrp="1"/>
          </p:cNvSpPr>
          <p:nvPr>
            <p:ph type="sldNum" sz="quarter" idx="12"/>
          </p:nvPr>
        </p:nvSpPr>
        <p:spPr/>
        <p:txBody>
          <a:bodyPr/>
          <a:lstStyle/>
          <a:p>
            <a:fld id="{5751DFAA-887F-4071-8EAD-E8CA316FCF06}" type="slidenum">
              <a:rPr lang="nb-NO" smtClean="0"/>
              <a:t>‹#›</a:t>
            </a:fld>
            <a:endParaRPr lang="nb-NO"/>
          </a:p>
        </p:txBody>
      </p:sp>
    </p:spTree>
    <p:extLst>
      <p:ext uri="{BB962C8B-B14F-4D97-AF65-F5344CB8AC3E}">
        <p14:creationId xmlns:p14="http://schemas.microsoft.com/office/powerpoint/2010/main" val="19438400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Tittellysbilde /m bildebakgrunn">
    <p:bg>
      <p:bgPr>
        <a:blipFill dpi="0" rotWithShape="1">
          <a:blip r:embed="rId2">
            <a:lum/>
          </a:blip>
          <a:srcRect/>
          <a:stretch>
            <a:fillRect l="-16000" r="-16000"/>
          </a:stretch>
        </a:blipFill>
        <a:effectLst/>
      </p:bgPr>
    </p:bg>
    <p:spTree>
      <p:nvGrpSpPr>
        <p:cNvPr id="1" name=""/>
        <p:cNvGrpSpPr/>
        <p:nvPr/>
      </p:nvGrpSpPr>
      <p:grpSpPr>
        <a:xfrm>
          <a:off x="0" y="0"/>
          <a:ext cx="0" cy="0"/>
          <a:chOff x="0" y="0"/>
          <a:chExt cx="0" cy="0"/>
        </a:xfrm>
      </p:grpSpPr>
      <p:sp>
        <p:nvSpPr>
          <p:cNvPr id="6" name="Rektangel 5"/>
          <p:cNvSpPr/>
          <p:nvPr userDrawn="1"/>
        </p:nvSpPr>
        <p:spPr>
          <a:xfrm>
            <a:off x="5379913" y="712741"/>
            <a:ext cx="3049697" cy="61619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287" tIns="41143" rIns="82287" bIns="41143" rtlCol="0" anchor="ctr"/>
          <a:lstStyle/>
          <a:p>
            <a:pPr algn="ctr" rtl="0"/>
            <a:endParaRPr lang="nb-NO" dirty="0"/>
          </a:p>
        </p:txBody>
      </p:sp>
      <p:sp>
        <p:nvSpPr>
          <p:cNvPr id="7" name="Rektangel 6"/>
          <p:cNvSpPr/>
          <p:nvPr userDrawn="1"/>
        </p:nvSpPr>
        <p:spPr>
          <a:xfrm>
            <a:off x="713001" y="0"/>
            <a:ext cx="4673394" cy="61619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287" tIns="41143" rIns="82287" bIns="41143" rtlCol="0" anchor="ctr"/>
          <a:lstStyle/>
          <a:p>
            <a:pPr algn="ctr"/>
            <a:endParaRPr lang="nb-NO"/>
          </a:p>
        </p:txBody>
      </p:sp>
      <p:sp>
        <p:nvSpPr>
          <p:cNvPr id="2" name="Tittel 1"/>
          <p:cNvSpPr>
            <a:spLocks noGrp="1"/>
          </p:cNvSpPr>
          <p:nvPr>
            <p:ph type="ctrTitle"/>
          </p:nvPr>
        </p:nvSpPr>
        <p:spPr>
          <a:xfrm>
            <a:off x="1312569" y="2151542"/>
            <a:ext cx="6054261" cy="971919"/>
          </a:xfrm>
        </p:spPr>
        <p:txBody>
          <a:bodyPr anchor="t" anchorCtr="0">
            <a:normAutofit/>
          </a:bodyPr>
          <a:lstStyle>
            <a:lvl1pPr algn="l">
              <a:defRPr sz="3100"/>
            </a:lvl1pPr>
          </a:lstStyle>
          <a:p>
            <a:r>
              <a:rPr lang="nb-NO"/>
              <a:t>Klikk for å redigere tittelstil</a:t>
            </a:r>
            <a:endParaRPr lang="nb-NO" dirty="0"/>
          </a:p>
        </p:txBody>
      </p:sp>
      <p:sp>
        <p:nvSpPr>
          <p:cNvPr id="3" name="Undertittel 2"/>
          <p:cNvSpPr>
            <a:spLocks noGrp="1"/>
          </p:cNvSpPr>
          <p:nvPr>
            <p:ph type="subTitle" idx="1"/>
          </p:nvPr>
        </p:nvSpPr>
        <p:spPr>
          <a:xfrm>
            <a:off x="1312569" y="3336751"/>
            <a:ext cx="6048928" cy="809933"/>
          </a:xfrm>
        </p:spPr>
        <p:txBody>
          <a:bodyPr/>
          <a:lstStyle>
            <a:lvl1pPr marL="0" indent="0" algn="l">
              <a:buNone/>
              <a:defRPr sz="1600"/>
            </a:lvl1pPr>
            <a:lvl2pPr marL="308610" indent="0" algn="ctr">
              <a:buNone/>
              <a:defRPr sz="1400"/>
            </a:lvl2pPr>
            <a:lvl3pPr marL="617220" indent="0" algn="ctr">
              <a:buNone/>
              <a:defRPr sz="1200"/>
            </a:lvl3pPr>
            <a:lvl4pPr marL="925830" indent="0" algn="ctr">
              <a:buNone/>
              <a:defRPr sz="1100"/>
            </a:lvl4pPr>
            <a:lvl5pPr marL="1234440" indent="0" algn="ctr">
              <a:buNone/>
              <a:defRPr sz="1100"/>
            </a:lvl5pPr>
            <a:lvl6pPr marL="1543050" indent="0" algn="ctr">
              <a:buNone/>
              <a:defRPr sz="1100"/>
            </a:lvl6pPr>
            <a:lvl7pPr marL="1851660" indent="0" algn="ctr">
              <a:buNone/>
              <a:defRPr sz="1100"/>
            </a:lvl7pPr>
            <a:lvl8pPr marL="2160270" indent="0" algn="ctr">
              <a:buNone/>
              <a:defRPr sz="1100"/>
            </a:lvl8pPr>
            <a:lvl9pPr marL="2468880" indent="0" algn="ctr">
              <a:buNone/>
              <a:defRPr sz="1100"/>
            </a:lvl9pPr>
          </a:lstStyle>
          <a:p>
            <a:r>
              <a:rPr lang="nb-NO"/>
              <a:t>Klikk for å redigere undertittelstil i malen</a:t>
            </a:r>
            <a:endParaRPr lang="nb-NO" dirty="0"/>
          </a:p>
        </p:txBody>
      </p:sp>
      <p:pic>
        <p:nvPicPr>
          <p:cNvPr id="14" name="Bilde 13"/>
          <p:cNvPicPr>
            <a:picLocks noChangeAspect="1"/>
          </p:cNvPicPr>
          <p:nvPr userDrawn="1"/>
        </p:nvPicPr>
        <p:blipFill rotWithShape="1">
          <a:blip r:embed="rId3" cstate="print">
            <a:extLst>
              <a:ext uri="{28A0092B-C50C-407E-A947-70E740481C1C}">
                <a14:useLocalDpi xmlns:a14="http://schemas.microsoft.com/office/drawing/2010/main" val="0"/>
              </a:ext>
            </a:extLst>
          </a:blip>
          <a:srcRect l="2479"/>
          <a:stretch/>
        </p:blipFill>
        <p:spPr>
          <a:xfrm>
            <a:off x="5752618" y="6161967"/>
            <a:ext cx="1834126" cy="318840"/>
          </a:xfrm>
          <a:prstGeom prst="rect">
            <a:avLst/>
          </a:prstGeom>
        </p:spPr>
      </p:pic>
      <p:sp>
        <p:nvSpPr>
          <p:cNvPr id="10" name="TekstSylinder 9"/>
          <p:cNvSpPr txBox="1"/>
          <p:nvPr userDrawn="1"/>
        </p:nvSpPr>
        <p:spPr>
          <a:xfrm>
            <a:off x="-1767220" y="-1"/>
            <a:ext cx="1767220" cy="1775861"/>
          </a:xfrm>
          <a:prstGeom prst="rect">
            <a:avLst/>
          </a:prstGeom>
          <a:noFill/>
        </p:spPr>
        <p:txBody>
          <a:bodyPr wrap="square" lIns="82287" tIns="41143" rIns="82287" bIns="41143" rtlCol="0">
            <a:spAutoFit/>
          </a:bodyPr>
          <a:lstStyle/>
          <a:p>
            <a:r>
              <a:rPr lang="nb-NO" sz="1100" b="1" dirty="0"/>
              <a:t>Hvordan bytte bakgrunnsbilde:</a:t>
            </a:r>
          </a:p>
          <a:p>
            <a:pPr marL="111443" indent="-111443">
              <a:buFont typeface="+mj-lt"/>
              <a:buAutoNum type="arabicPeriod"/>
            </a:pPr>
            <a:r>
              <a:rPr lang="nb-NO" sz="1100" dirty="0"/>
              <a:t>Høyreklikk på siden og velg «Formater bakgrunn»</a:t>
            </a:r>
          </a:p>
          <a:p>
            <a:pPr marL="111443" indent="-111443">
              <a:buFont typeface="+mj-lt"/>
              <a:buAutoNum type="arabicPeriod"/>
            </a:pPr>
            <a:r>
              <a:rPr lang="nb-NO" sz="1100" dirty="0"/>
              <a:t>Velg «Fyll» &gt;</a:t>
            </a:r>
            <a:r>
              <a:rPr lang="nb-NO" sz="1100" baseline="0" dirty="0"/>
              <a:t> «Bilde eller tekstur»</a:t>
            </a:r>
          </a:p>
          <a:p>
            <a:pPr marL="111443" indent="-111443">
              <a:buFont typeface="+mj-lt"/>
              <a:buAutoNum type="arabicPeriod"/>
            </a:pPr>
            <a:r>
              <a:rPr lang="nb-NO" sz="1100" baseline="0" dirty="0"/>
              <a:t>Trykk «Sett inn fra Fil»</a:t>
            </a:r>
          </a:p>
          <a:p>
            <a:pPr marL="111443" indent="-111443">
              <a:buFont typeface="+mj-lt"/>
              <a:buAutoNum type="arabicPeriod"/>
            </a:pPr>
            <a:r>
              <a:rPr lang="nb-NO" sz="1100" baseline="0" dirty="0"/>
              <a:t>Bla deg fram til ønsket bilde</a:t>
            </a:r>
            <a:endParaRPr lang="nb-NO" sz="1100" dirty="0"/>
          </a:p>
        </p:txBody>
      </p:sp>
    </p:spTree>
    <p:extLst>
      <p:ext uri="{BB962C8B-B14F-4D97-AF65-F5344CB8AC3E}">
        <p14:creationId xmlns:p14="http://schemas.microsoft.com/office/powerpoint/2010/main" val="5488963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tellysbilde /m bilde">
    <p:spTree>
      <p:nvGrpSpPr>
        <p:cNvPr id="1" name=""/>
        <p:cNvGrpSpPr/>
        <p:nvPr/>
      </p:nvGrpSpPr>
      <p:grpSpPr>
        <a:xfrm>
          <a:off x="0" y="0"/>
          <a:ext cx="0" cy="0"/>
          <a:chOff x="0" y="0"/>
          <a:chExt cx="0" cy="0"/>
        </a:xfrm>
      </p:grpSpPr>
      <p:sp>
        <p:nvSpPr>
          <p:cNvPr id="5" name="Plassholder for bilde 4"/>
          <p:cNvSpPr>
            <a:spLocks noGrp="1"/>
          </p:cNvSpPr>
          <p:nvPr>
            <p:ph type="pic" sz="quarter" idx="10"/>
          </p:nvPr>
        </p:nvSpPr>
        <p:spPr>
          <a:xfrm>
            <a:off x="5676225" y="0"/>
            <a:ext cx="3467775" cy="6858000"/>
          </a:xfrm>
          <a:blipFill dpi="0" rotWithShape="1">
            <a:blip r:embed="rId2"/>
            <a:srcRect/>
            <a:stretch>
              <a:fillRect/>
            </a:stretch>
          </a:blipFill>
        </p:spPr>
        <p:txBody>
          <a:bodyPr tIns="1943784" anchor="t" anchorCtr="1"/>
          <a:lstStyle>
            <a:lvl1pPr marL="0" indent="0">
              <a:buNone/>
              <a:defRPr>
                <a:solidFill>
                  <a:schemeClr val="tx2"/>
                </a:solidFill>
              </a:defRPr>
            </a:lvl1pPr>
          </a:lstStyle>
          <a:p>
            <a:r>
              <a:rPr lang="nb-NO"/>
              <a:t>Klikk ikonet for å legge til et bilde</a:t>
            </a:r>
            <a:endParaRPr lang="nb-NO" dirty="0"/>
          </a:p>
        </p:txBody>
      </p:sp>
      <p:sp>
        <p:nvSpPr>
          <p:cNvPr id="9" name="Rektangel 8"/>
          <p:cNvSpPr/>
          <p:nvPr userDrawn="1"/>
        </p:nvSpPr>
        <p:spPr>
          <a:xfrm>
            <a:off x="0" y="1263495"/>
            <a:ext cx="5676225" cy="243627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82287" tIns="41143" rIns="82287" bIns="41143" rtlCol="0" anchor="ctr"/>
          <a:lstStyle/>
          <a:p>
            <a:pPr algn="ctr"/>
            <a:endParaRPr lang="nb-NO"/>
          </a:p>
        </p:txBody>
      </p:sp>
      <p:sp>
        <p:nvSpPr>
          <p:cNvPr id="2" name="Tittel 1"/>
          <p:cNvSpPr>
            <a:spLocks noGrp="1"/>
          </p:cNvSpPr>
          <p:nvPr>
            <p:ph type="ctrTitle"/>
          </p:nvPr>
        </p:nvSpPr>
        <p:spPr>
          <a:xfrm>
            <a:off x="0" y="1263495"/>
            <a:ext cx="7680960" cy="1804529"/>
          </a:xfrm>
          <a:solidFill>
            <a:schemeClr val="accent1">
              <a:alpha val="83000"/>
            </a:schemeClr>
          </a:solidFill>
        </p:spPr>
        <p:txBody>
          <a:bodyPr lIns="971892" tIns="80991" rIns="161982" bIns="80991" anchor="ctr" anchorCtr="0">
            <a:normAutofit/>
          </a:bodyPr>
          <a:lstStyle>
            <a:lvl1pPr algn="l">
              <a:defRPr sz="3100">
                <a:solidFill>
                  <a:schemeClr val="bg1"/>
                </a:solidFill>
              </a:defRPr>
            </a:lvl1pPr>
          </a:lstStyle>
          <a:p>
            <a:r>
              <a:rPr lang="nb-NO"/>
              <a:t>Klikk for å redigere tittelstil</a:t>
            </a:r>
            <a:endParaRPr lang="nb-NO" dirty="0"/>
          </a:p>
        </p:txBody>
      </p:sp>
      <p:sp>
        <p:nvSpPr>
          <p:cNvPr id="3" name="Undertittel 2"/>
          <p:cNvSpPr>
            <a:spLocks noGrp="1"/>
          </p:cNvSpPr>
          <p:nvPr>
            <p:ph type="subTitle" idx="1"/>
          </p:nvPr>
        </p:nvSpPr>
        <p:spPr>
          <a:xfrm>
            <a:off x="0" y="3068024"/>
            <a:ext cx="7680960" cy="631748"/>
          </a:xfrm>
          <a:solidFill>
            <a:schemeClr val="accent1">
              <a:alpha val="83000"/>
            </a:schemeClr>
          </a:solidFill>
        </p:spPr>
        <p:txBody>
          <a:bodyPr lIns="971892" rIns="161982"/>
          <a:lstStyle>
            <a:lvl1pPr marL="0" indent="0" algn="l">
              <a:buNone/>
              <a:defRPr sz="1600">
                <a:solidFill>
                  <a:schemeClr val="bg1"/>
                </a:solidFill>
              </a:defRPr>
            </a:lvl1pPr>
            <a:lvl2pPr marL="308610" indent="0" algn="ctr">
              <a:buNone/>
              <a:defRPr sz="1400"/>
            </a:lvl2pPr>
            <a:lvl3pPr marL="617220" indent="0" algn="ctr">
              <a:buNone/>
              <a:defRPr sz="1200"/>
            </a:lvl3pPr>
            <a:lvl4pPr marL="925830" indent="0" algn="ctr">
              <a:buNone/>
              <a:defRPr sz="1100"/>
            </a:lvl4pPr>
            <a:lvl5pPr marL="1234440" indent="0" algn="ctr">
              <a:buNone/>
              <a:defRPr sz="1100"/>
            </a:lvl5pPr>
            <a:lvl6pPr marL="1543050" indent="0" algn="ctr">
              <a:buNone/>
              <a:defRPr sz="1100"/>
            </a:lvl6pPr>
            <a:lvl7pPr marL="1851660" indent="0" algn="ctr">
              <a:buNone/>
              <a:defRPr sz="1100"/>
            </a:lvl7pPr>
            <a:lvl8pPr marL="2160270" indent="0" algn="ctr">
              <a:buNone/>
              <a:defRPr sz="1100"/>
            </a:lvl8pPr>
            <a:lvl9pPr marL="2468880" indent="0" algn="ctr">
              <a:buNone/>
              <a:defRPr sz="1100"/>
            </a:lvl9pPr>
          </a:lstStyle>
          <a:p>
            <a:r>
              <a:rPr lang="nb-NO"/>
              <a:t>Klikk for å redigere undertittelstil i malen</a:t>
            </a:r>
            <a:endParaRPr lang="nb-NO" dirty="0"/>
          </a:p>
        </p:txBody>
      </p:sp>
      <p:pic>
        <p:nvPicPr>
          <p:cNvPr id="8" name="Bilde 7"/>
          <p:cNvPicPr>
            <a:picLocks noChangeAspect="1"/>
          </p:cNvPicPr>
          <p:nvPr userDrawn="1"/>
        </p:nvPicPr>
        <p:blipFill rotWithShape="1">
          <a:blip r:embed="rId3" cstate="print">
            <a:extLst>
              <a:ext uri="{28A0092B-C50C-407E-A947-70E740481C1C}">
                <a14:useLocalDpi xmlns:a14="http://schemas.microsoft.com/office/drawing/2010/main" val="0"/>
              </a:ext>
            </a:extLst>
          </a:blip>
          <a:srcRect l="2479"/>
          <a:stretch/>
        </p:blipFill>
        <p:spPr>
          <a:xfrm>
            <a:off x="1014406" y="5714884"/>
            <a:ext cx="2590145" cy="450266"/>
          </a:xfrm>
          <a:prstGeom prst="rect">
            <a:avLst/>
          </a:prstGeom>
        </p:spPr>
      </p:pic>
      <p:sp>
        <p:nvSpPr>
          <p:cNvPr id="10" name="TekstSylinder 9"/>
          <p:cNvSpPr txBox="1"/>
          <p:nvPr userDrawn="1"/>
        </p:nvSpPr>
        <p:spPr>
          <a:xfrm>
            <a:off x="-1767220" y="-1"/>
            <a:ext cx="1767220" cy="1945138"/>
          </a:xfrm>
          <a:prstGeom prst="rect">
            <a:avLst/>
          </a:prstGeom>
          <a:noFill/>
        </p:spPr>
        <p:txBody>
          <a:bodyPr wrap="square" lIns="82287" tIns="41143" rIns="82287" bIns="41143" rtlCol="0">
            <a:spAutoFit/>
          </a:bodyPr>
          <a:lstStyle/>
          <a:p>
            <a:r>
              <a:rPr lang="nb-NO" sz="1100" b="1" dirty="0"/>
              <a:t>Hvordan bytte bilde:</a:t>
            </a:r>
          </a:p>
          <a:p>
            <a:pPr marL="111443" indent="-111443">
              <a:buFont typeface="+mj-lt"/>
              <a:buAutoNum type="arabicPeriod"/>
            </a:pPr>
            <a:r>
              <a:rPr lang="nb-NO" sz="1100" dirty="0"/>
              <a:t>Høyreklikk på bilde og velg «Formater bilde»</a:t>
            </a:r>
          </a:p>
          <a:p>
            <a:pPr marL="111443" indent="-111443">
              <a:buFont typeface="+mj-lt"/>
              <a:buAutoNum type="arabicPeriod"/>
            </a:pPr>
            <a:r>
              <a:rPr lang="nb-NO" sz="1100" dirty="0"/>
              <a:t>Velg «Fyll» &gt;</a:t>
            </a:r>
            <a:r>
              <a:rPr lang="nb-NO" sz="1100" baseline="0" dirty="0"/>
              <a:t> «Bilde eller tekstur»</a:t>
            </a:r>
          </a:p>
          <a:p>
            <a:pPr marL="111443" indent="-111443">
              <a:buFont typeface="+mj-lt"/>
              <a:buAutoNum type="arabicPeriod"/>
            </a:pPr>
            <a:r>
              <a:rPr lang="nb-NO" sz="1100" baseline="0" dirty="0"/>
              <a:t>Trykk «Sett inn fra Fil»</a:t>
            </a:r>
          </a:p>
          <a:p>
            <a:pPr marL="111443" indent="-111443">
              <a:buFont typeface="+mj-lt"/>
              <a:buAutoNum type="arabicPeriod"/>
            </a:pPr>
            <a:r>
              <a:rPr lang="nb-NO" sz="1100" baseline="0" dirty="0"/>
              <a:t>Bla deg fram til ønsket bilde</a:t>
            </a:r>
          </a:p>
          <a:p>
            <a:pPr marL="111443" indent="-111443">
              <a:buFont typeface="+mj-lt"/>
              <a:buAutoNum type="arabicPeriod"/>
            </a:pPr>
            <a:r>
              <a:rPr lang="en-US" sz="1100" baseline="0" dirty="0" err="1"/>
              <a:t>Teksten</a:t>
            </a:r>
            <a:r>
              <a:rPr lang="en-US" sz="1100" baseline="0" dirty="0"/>
              <a:t> </a:t>
            </a:r>
            <a:r>
              <a:rPr lang="en-US" sz="1100" baseline="0" dirty="0" err="1"/>
              <a:t>på</a:t>
            </a:r>
            <a:r>
              <a:rPr lang="en-US" sz="1100" baseline="0" dirty="0"/>
              <a:t> </a:t>
            </a:r>
            <a:r>
              <a:rPr lang="en-US" sz="1100" baseline="0" dirty="0" err="1"/>
              <a:t>bildet</a:t>
            </a:r>
            <a:r>
              <a:rPr lang="en-US" sz="1100" baseline="0" dirty="0"/>
              <a:t> </a:t>
            </a:r>
            <a:r>
              <a:rPr lang="en-US" sz="1100" baseline="0" dirty="0" err="1"/>
              <a:t>vil</a:t>
            </a:r>
            <a:r>
              <a:rPr lang="en-US" sz="1100" baseline="0" dirty="0"/>
              <a:t> </a:t>
            </a:r>
            <a:r>
              <a:rPr lang="en-US" sz="1100" baseline="0" dirty="0" err="1"/>
              <a:t>ikke</a:t>
            </a:r>
            <a:r>
              <a:rPr lang="en-US" sz="1100" baseline="0" dirty="0"/>
              <a:t> vises </a:t>
            </a:r>
            <a:r>
              <a:rPr lang="en-US" sz="1100" baseline="0" dirty="0" err="1"/>
              <a:t>på</a:t>
            </a:r>
            <a:r>
              <a:rPr lang="en-US" sz="1100" baseline="0" dirty="0"/>
              <a:t> </a:t>
            </a:r>
            <a:r>
              <a:rPr lang="en-US" sz="1100" baseline="0" dirty="0" err="1"/>
              <a:t>presentasjonen</a:t>
            </a:r>
            <a:endParaRPr lang="nb-NO" sz="1100" dirty="0"/>
          </a:p>
        </p:txBody>
      </p:sp>
    </p:spTree>
    <p:extLst>
      <p:ext uri="{BB962C8B-B14F-4D97-AF65-F5344CB8AC3E}">
        <p14:creationId xmlns:p14="http://schemas.microsoft.com/office/powerpoint/2010/main" val="27741501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tellysbilde /m stort bilde">
    <p:spTree>
      <p:nvGrpSpPr>
        <p:cNvPr id="1" name=""/>
        <p:cNvGrpSpPr/>
        <p:nvPr/>
      </p:nvGrpSpPr>
      <p:grpSpPr>
        <a:xfrm>
          <a:off x="0" y="0"/>
          <a:ext cx="0" cy="0"/>
          <a:chOff x="0" y="0"/>
          <a:chExt cx="0" cy="0"/>
        </a:xfrm>
      </p:grpSpPr>
      <p:sp>
        <p:nvSpPr>
          <p:cNvPr id="5" name="Plassholder for bilde 4"/>
          <p:cNvSpPr>
            <a:spLocks noGrp="1"/>
          </p:cNvSpPr>
          <p:nvPr>
            <p:ph type="pic" sz="quarter" idx="10"/>
          </p:nvPr>
        </p:nvSpPr>
        <p:spPr>
          <a:xfrm>
            <a:off x="0" y="1"/>
            <a:ext cx="9144000" cy="5105814"/>
          </a:xfrm>
          <a:blipFill>
            <a:blip r:embed="rId2"/>
            <a:stretch>
              <a:fillRect/>
            </a:stretch>
          </a:blipFill>
        </p:spPr>
        <p:txBody>
          <a:bodyPr tIns="1943784" anchor="t" anchorCtr="1"/>
          <a:lstStyle>
            <a:lvl1pPr marL="0" indent="0">
              <a:buNone/>
              <a:defRPr>
                <a:solidFill>
                  <a:schemeClr val="accent1"/>
                </a:solidFill>
              </a:defRPr>
            </a:lvl1pPr>
          </a:lstStyle>
          <a:p>
            <a:r>
              <a:rPr lang="nb-NO"/>
              <a:t>Klikk ikonet for å legge til et bilde</a:t>
            </a:r>
            <a:endParaRPr lang="nb-NO" dirty="0"/>
          </a:p>
        </p:txBody>
      </p:sp>
      <p:sp>
        <p:nvSpPr>
          <p:cNvPr id="2" name="Tittel 1"/>
          <p:cNvSpPr>
            <a:spLocks noGrp="1"/>
          </p:cNvSpPr>
          <p:nvPr>
            <p:ph type="ctrTitle"/>
          </p:nvPr>
        </p:nvSpPr>
        <p:spPr>
          <a:xfrm>
            <a:off x="0" y="4026983"/>
            <a:ext cx="8254601" cy="1133905"/>
          </a:xfrm>
          <a:solidFill>
            <a:schemeClr val="accent1">
              <a:alpha val="83000"/>
            </a:schemeClr>
          </a:solidFill>
        </p:spPr>
        <p:txBody>
          <a:bodyPr lIns="864984" rIns="323964" bIns="388757" anchor="ctr" anchorCtr="0">
            <a:normAutofit/>
          </a:bodyPr>
          <a:lstStyle>
            <a:lvl1pPr algn="l">
              <a:defRPr sz="2300">
                <a:solidFill>
                  <a:schemeClr val="bg1"/>
                </a:solidFill>
              </a:defRPr>
            </a:lvl1pPr>
          </a:lstStyle>
          <a:p>
            <a:r>
              <a:rPr lang="nb-NO"/>
              <a:t>Klikk for å redigere tittelstil</a:t>
            </a:r>
            <a:endParaRPr lang="nb-NO" dirty="0"/>
          </a:p>
        </p:txBody>
      </p:sp>
      <p:sp>
        <p:nvSpPr>
          <p:cNvPr id="4" name="Rektangel 3"/>
          <p:cNvSpPr/>
          <p:nvPr userDrawn="1"/>
        </p:nvSpPr>
        <p:spPr>
          <a:xfrm>
            <a:off x="1" y="5105876"/>
            <a:ext cx="8257840" cy="36854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82287" tIns="41143" rIns="82287" bIns="41143" rtlCol="0" anchor="ctr"/>
          <a:lstStyle/>
          <a:p>
            <a:pPr algn="ctr"/>
            <a:endParaRPr lang="nb-NO"/>
          </a:p>
        </p:txBody>
      </p:sp>
      <p:pic>
        <p:nvPicPr>
          <p:cNvPr id="8" name="Bilde 7"/>
          <p:cNvPicPr>
            <a:picLocks noChangeAspect="1"/>
          </p:cNvPicPr>
          <p:nvPr userDrawn="1"/>
        </p:nvPicPr>
        <p:blipFill rotWithShape="1">
          <a:blip r:embed="rId3" cstate="print">
            <a:extLst>
              <a:ext uri="{28A0092B-C50C-407E-A947-70E740481C1C}">
                <a14:useLocalDpi xmlns:a14="http://schemas.microsoft.com/office/drawing/2010/main" val="0"/>
              </a:ext>
            </a:extLst>
          </a:blip>
          <a:srcRect l="2479"/>
          <a:stretch/>
        </p:blipFill>
        <p:spPr>
          <a:xfrm>
            <a:off x="865323" y="5857432"/>
            <a:ext cx="2261873" cy="393200"/>
          </a:xfrm>
          <a:prstGeom prst="rect">
            <a:avLst/>
          </a:prstGeom>
        </p:spPr>
      </p:pic>
      <p:sp>
        <p:nvSpPr>
          <p:cNvPr id="3" name="Undertittel 2"/>
          <p:cNvSpPr>
            <a:spLocks noGrp="1"/>
          </p:cNvSpPr>
          <p:nvPr>
            <p:ph type="subTitle" idx="1"/>
          </p:nvPr>
        </p:nvSpPr>
        <p:spPr>
          <a:xfrm>
            <a:off x="0" y="4827198"/>
            <a:ext cx="8254602" cy="641166"/>
          </a:xfrm>
          <a:noFill/>
        </p:spPr>
        <p:txBody>
          <a:bodyPr lIns="864984" rIns="541020"/>
          <a:lstStyle>
            <a:lvl1pPr marL="0" indent="0" algn="l">
              <a:buNone/>
              <a:defRPr sz="1600">
                <a:solidFill>
                  <a:schemeClr val="bg1"/>
                </a:solidFill>
              </a:defRPr>
            </a:lvl1pPr>
            <a:lvl2pPr marL="308610" indent="0" algn="ctr">
              <a:buNone/>
              <a:defRPr sz="1400"/>
            </a:lvl2pPr>
            <a:lvl3pPr marL="617220" indent="0" algn="ctr">
              <a:buNone/>
              <a:defRPr sz="1200"/>
            </a:lvl3pPr>
            <a:lvl4pPr marL="925830" indent="0" algn="ctr">
              <a:buNone/>
              <a:defRPr sz="1100"/>
            </a:lvl4pPr>
            <a:lvl5pPr marL="1234440" indent="0" algn="ctr">
              <a:buNone/>
              <a:defRPr sz="1100"/>
            </a:lvl5pPr>
            <a:lvl6pPr marL="1543050" indent="0" algn="ctr">
              <a:buNone/>
              <a:defRPr sz="1100"/>
            </a:lvl6pPr>
            <a:lvl7pPr marL="1851660" indent="0" algn="ctr">
              <a:buNone/>
              <a:defRPr sz="1100"/>
            </a:lvl7pPr>
            <a:lvl8pPr marL="2160270" indent="0" algn="ctr">
              <a:buNone/>
              <a:defRPr sz="1100"/>
            </a:lvl8pPr>
            <a:lvl9pPr marL="2468880" indent="0" algn="ctr">
              <a:buNone/>
              <a:defRPr sz="1100"/>
            </a:lvl9pPr>
          </a:lstStyle>
          <a:p>
            <a:r>
              <a:rPr lang="nb-NO"/>
              <a:t>Klikk for å redigere undertittelstil i malen</a:t>
            </a:r>
            <a:endParaRPr lang="nb-NO" dirty="0"/>
          </a:p>
        </p:txBody>
      </p:sp>
    </p:spTree>
    <p:extLst>
      <p:ext uri="{BB962C8B-B14F-4D97-AF65-F5344CB8AC3E}">
        <p14:creationId xmlns:p14="http://schemas.microsoft.com/office/powerpoint/2010/main" val="10286295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idx="1"/>
          </p:nvPr>
        </p:nvSpPr>
        <p:spPr>
          <a:xfrm>
            <a:off x="567160" y="1457878"/>
            <a:ext cx="8008292" cy="4564779"/>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4" name="Plassholder for dato 3"/>
          <p:cNvSpPr>
            <a:spLocks noGrp="1"/>
          </p:cNvSpPr>
          <p:nvPr>
            <p:ph type="dt" sz="half" idx="10"/>
          </p:nvPr>
        </p:nvSpPr>
        <p:spPr/>
        <p:txBody>
          <a:bodyPr/>
          <a:lstStyle/>
          <a:p>
            <a:fld id="{983651F3-9B16-40C6-B209-3688FC9C95F6}" type="datetimeFigureOut">
              <a:rPr lang="nb-NO" smtClean="0"/>
              <a:t>19.03.2024</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5751DFAA-887F-4071-8EAD-E8CA316FCF06}" type="slidenum">
              <a:rPr lang="nb-NO" smtClean="0"/>
              <a:t>‹#›</a:t>
            </a:fld>
            <a:endParaRPr lang="nb-NO"/>
          </a:p>
        </p:txBody>
      </p:sp>
    </p:spTree>
    <p:extLst>
      <p:ext uri="{BB962C8B-B14F-4D97-AF65-F5344CB8AC3E}">
        <p14:creationId xmlns:p14="http://schemas.microsoft.com/office/powerpoint/2010/main" val="22125582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p:cNvSpPr>
            <a:spLocks noGrp="1"/>
          </p:cNvSpPr>
          <p:nvPr>
            <p:ph type="title"/>
          </p:nvPr>
        </p:nvSpPr>
        <p:spPr>
          <a:xfrm>
            <a:off x="567160" y="1709740"/>
            <a:ext cx="7998106" cy="2852737"/>
          </a:xfrm>
        </p:spPr>
        <p:txBody>
          <a:bodyPr anchor="b"/>
          <a:lstStyle>
            <a:lvl1pPr>
              <a:defRPr sz="4100"/>
            </a:lvl1pPr>
          </a:lstStyle>
          <a:p>
            <a:r>
              <a:rPr lang="nb-NO"/>
              <a:t>Klikk for å redigere tittelstil</a:t>
            </a:r>
          </a:p>
        </p:txBody>
      </p:sp>
      <p:sp>
        <p:nvSpPr>
          <p:cNvPr id="3" name="Plassholder for tekst 2"/>
          <p:cNvSpPr>
            <a:spLocks noGrp="1"/>
          </p:cNvSpPr>
          <p:nvPr>
            <p:ph type="body" idx="1"/>
          </p:nvPr>
        </p:nvSpPr>
        <p:spPr>
          <a:xfrm>
            <a:off x="567160" y="4589465"/>
            <a:ext cx="7998106" cy="1427176"/>
          </a:xfrm>
        </p:spPr>
        <p:txBody>
          <a:bodyPr/>
          <a:lstStyle>
            <a:lvl1pPr marL="0" indent="0">
              <a:buNone/>
              <a:defRPr sz="1600">
                <a:solidFill>
                  <a:schemeClr val="tx1">
                    <a:tint val="75000"/>
                  </a:schemeClr>
                </a:solidFill>
              </a:defRPr>
            </a:lvl1pPr>
            <a:lvl2pPr marL="308610" indent="0">
              <a:buNone/>
              <a:defRPr sz="1400">
                <a:solidFill>
                  <a:schemeClr val="tx1">
                    <a:tint val="75000"/>
                  </a:schemeClr>
                </a:solidFill>
              </a:defRPr>
            </a:lvl2pPr>
            <a:lvl3pPr marL="617220" indent="0">
              <a:buNone/>
              <a:defRPr sz="1200">
                <a:solidFill>
                  <a:schemeClr val="tx1">
                    <a:tint val="75000"/>
                  </a:schemeClr>
                </a:solidFill>
              </a:defRPr>
            </a:lvl3pPr>
            <a:lvl4pPr marL="925830" indent="0">
              <a:buNone/>
              <a:defRPr sz="1100">
                <a:solidFill>
                  <a:schemeClr val="tx1">
                    <a:tint val="75000"/>
                  </a:schemeClr>
                </a:solidFill>
              </a:defRPr>
            </a:lvl4pPr>
            <a:lvl5pPr marL="1234440" indent="0">
              <a:buNone/>
              <a:defRPr sz="1100">
                <a:solidFill>
                  <a:schemeClr val="tx1">
                    <a:tint val="75000"/>
                  </a:schemeClr>
                </a:solidFill>
              </a:defRPr>
            </a:lvl5pPr>
            <a:lvl6pPr marL="1543050" indent="0">
              <a:buNone/>
              <a:defRPr sz="1100">
                <a:solidFill>
                  <a:schemeClr val="tx1">
                    <a:tint val="75000"/>
                  </a:schemeClr>
                </a:solidFill>
              </a:defRPr>
            </a:lvl6pPr>
            <a:lvl7pPr marL="1851660" indent="0">
              <a:buNone/>
              <a:defRPr sz="1100">
                <a:solidFill>
                  <a:schemeClr val="tx1">
                    <a:tint val="75000"/>
                  </a:schemeClr>
                </a:solidFill>
              </a:defRPr>
            </a:lvl7pPr>
            <a:lvl8pPr marL="2160270" indent="0">
              <a:buNone/>
              <a:defRPr sz="1100">
                <a:solidFill>
                  <a:schemeClr val="tx1">
                    <a:tint val="75000"/>
                  </a:schemeClr>
                </a:solidFill>
              </a:defRPr>
            </a:lvl8pPr>
            <a:lvl9pPr marL="2468880" indent="0">
              <a:buNone/>
              <a:defRPr sz="1100">
                <a:solidFill>
                  <a:schemeClr val="tx1">
                    <a:tint val="75000"/>
                  </a:schemeClr>
                </a:solidFill>
              </a:defRPr>
            </a:lvl9pPr>
          </a:lstStyle>
          <a:p>
            <a:pPr lvl="0"/>
            <a:r>
              <a:rPr lang="nb-NO"/>
              <a:t>Klikk for å redigere tekststiler i malen</a:t>
            </a:r>
          </a:p>
        </p:txBody>
      </p:sp>
      <p:sp>
        <p:nvSpPr>
          <p:cNvPr id="4" name="Plassholder for dato 3"/>
          <p:cNvSpPr>
            <a:spLocks noGrp="1"/>
          </p:cNvSpPr>
          <p:nvPr>
            <p:ph type="dt" sz="half" idx="10"/>
          </p:nvPr>
        </p:nvSpPr>
        <p:spPr/>
        <p:txBody>
          <a:bodyPr/>
          <a:lstStyle/>
          <a:p>
            <a:fld id="{983651F3-9B16-40C6-B209-3688FC9C95F6}" type="datetimeFigureOut">
              <a:rPr lang="nb-NO" smtClean="0"/>
              <a:t>19.03.2024</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5751DFAA-887F-4071-8EAD-E8CA316FCF06}" type="slidenum">
              <a:rPr lang="nb-NO" smtClean="0"/>
              <a:t>‹#›</a:t>
            </a:fld>
            <a:endParaRPr lang="nb-NO"/>
          </a:p>
        </p:txBody>
      </p:sp>
    </p:spTree>
    <p:extLst>
      <p:ext uri="{BB962C8B-B14F-4D97-AF65-F5344CB8AC3E}">
        <p14:creationId xmlns:p14="http://schemas.microsoft.com/office/powerpoint/2010/main" val="2584116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tel, tekst og bilde">
    <p:spTree>
      <p:nvGrpSpPr>
        <p:cNvPr id="1" name=""/>
        <p:cNvGrpSpPr/>
        <p:nvPr/>
      </p:nvGrpSpPr>
      <p:grpSpPr>
        <a:xfrm>
          <a:off x="0" y="0"/>
          <a:ext cx="0" cy="0"/>
          <a:chOff x="0" y="0"/>
          <a:chExt cx="0" cy="0"/>
        </a:xfrm>
      </p:grpSpPr>
      <p:sp>
        <p:nvSpPr>
          <p:cNvPr id="2" name="Tittel 1"/>
          <p:cNvSpPr>
            <a:spLocks noGrp="1"/>
          </p:cNvSpPr>
          <p:nvPr>
            <p:ph type="title"/>
          </p:nvPr>
        </p:nvSpPr>
        <p:spPr>
          <a:xfrm>
            <a:off x="4537276" y="842330"/>
            <a:ext cx="4038176" cy="766010"/>
          </a:xfrm>
        </p:spPr>
        <p:txBody>
          <a:bodyPr/>
          <a:lstStyle/>
          <a:p>
            <a:r>
              <a:rPr lang="nb-NO"/>
              <a:t>Klikk for å redigere tittelstil</a:t>
            </a:r>
          </a:p>
        </p:txBody>
      </p:sp>
      <p:sp>
        <p:nvSpPr>
          <p:cNvPr id="4" name="Plassholder for innhold 3"/>
          <p:cNvSpPr>
            <a:spLocks noGrp="1"/>
          </p:cNvSpPr>
          <p:nvPr>
            <p:ph sz="half" idx="2"/>
          </p:nvPr>
        </p:nvSpPr>
        <p:spPr>
          <a:xfrm>
            <a:off x="4537276" y="1892002"/>
            <a:ext cx="4038175" cy="4130656"/>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p:cNvSpPr>
            <a:spLocks noGrp="1"/>
          </p:cNvSpPr>
          <p:nvPr>
            <p:ph type="dt" sz="half" idx="10"/>
          </p:nvPr>
        </p:nvSpPr>
        <p:spPr/>
        <p:txBody>
          <a:bodyPr/>
          <a:lstStyle/>
          <a:p>
            <a:fld id="{983651F3-9B16-40C6-B209-3688FC9C95F6}" type="datetimeFigureOut">
              <a:rPr lang="nb-NO" smtClean="0"/>
              <a:t>19.03.2024</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5751DFAA-887F-4071-8EAD-E8CA316FCF06}" type="slidenum">
              <a:rPr lang="nb-NO" smtClean="0"/>
              <a:t>‹#›</a:t>
            </a:fld>
            <a:endParaRPr lang="nb-NO"/>
          </a:p>
        </p:txBody>
      </p:sp>
      <p:sp>
        <p:nvSpPr>
          <p:cNvPr id="8" name="Plassholder for bilde 7"/>
          <p:cNvSpPr>
            <a:spLocks noGrp="1"/>
          </p:cNvSpPr>
          <p:nvPr>
            <p:ph type="pic" sz="quarter" idx="13"/>
          </p:nvPr>
        </p:nvSpPr>
        <p:spPr>
          <a:xfrm>
            <a:off x="0" y="842330"/>
            <a:ext cx="4115958" cy="5180328"/>
          </a:xfrm>
          <a:prstGeom prst="rect">
            <a:avLst/>
          </a:prstGeom>
          <a:blipFill>
            <a:blip r:embed="rId2"/>
            <a:stretch>
              <a:fillRect/>
            </a:stretch>
          </a:blipFill>
        </p:spPr>
        <p:txBody>
          <a:bodyPr lIns="0" tIns="1295856" rIns="0" bIns="0" anchor="t" anchorCtr="1"/>
          <a:lstStyle>
            <a:lvl1pPr marL="0" indent="0">
              <a:buNone/>
              <a:defRPr sz="1600">
                <a:solidFill>
                  <a:schemeClr val="accent1"/>
                </a:solidFill>
              </a:defRPr>
            </a:lvl1pPr>
          </a:lstStyle>
          <a:p>
            <a:r>
              <a:rPr lang="nb-NO"/>
              <a:t>Klikk ikonet for å legge til et bilde</a:t>
            </a:r>
            <a:endParaRPr lang="nb-NO" dirty="0"/>
          </a:p>
        </p:txBody>
      </p:sp>
    </p:spTree>
    <p:extLst>
      <p:ext uri="{BB962C8B-B14F-4D97-AF65-F5344CB8AC3E}">
        <p14:creationId xmlns:p14="http://schemas.microsoft.com/office/powerpoint/2010/main" val="33789600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tel, tekst og bilde #2">
    <p:spTree>
      <p:nvGrpSpPr>
        <p:cNvPr id="1" name=""/>
        <p:cNvGrpSpPr/>
        <p:nvPr/>
      </p:nvGrpSpPr>
      <p:grpSpPr>
        <a:xfrm>
          <a:off x="0" y="0"/>
          <a:ext cx="0" cy="0"/>
          <a:chOff x="0" y="0"/>
          <a:chExt cx="0" cy="0"/>
        </a:xfrm>
      </p:grpSpPr>
      <p:sp>
        <p:nvSpPr>
          <p:cNvPr id="8" name="Plassholder for bilde 7"/>
          <p:cNvSpPr>
            <a:spLocks noGrp="1"/>
          </p:cNvSpPr>
          <p:nvPr>
            <p:ph type="pic" sz="quarter" idx="13"/>
          </p:nvPr>
        </p:nvSpPr>
        <p:spPr>
          <a:xfrm>
            <a:off x="0" y="1"/>
            <a:ext cx="3714085" cy="6858508"/>
          </a:xfrm>
          <a:prstGeom prst="rect">
            <a:avLst/>
          </a:prstGeom>
          <a:blipFill>
            <a:blip r:embed="rId2"/>
            <a:stretch>
              <a:fillRect/>
            </a:stretch>
          </a:blipFill>
        </p:spPr>
        <p:txBody>
          <a:bodyPr lIns="0" tIns="1295856" rIns="0" bIns="0" anchor="t" anchorCtr="1"/>
          <a:lstStyle>
            <a:lvl1pPr marL="0" indent="0">
              <a:buNone/>
              <a:defRPr sz="1600">
                <a:solidFill>
                  <a:schemeClr val="accent1"/>
                </a:solidFill>
              </a:defRPr>
            </a:lvl1pPr>
          </a:lstStyle>
          <a:p>
            <a:r>
              <a:rPr lang="nb-NO"/>
              <a:t>Klikk ikonet for å legge til et bilde</a:t>
            </a:r>
            <a:endParaRPr lang="nb-NO" dirty="0"/>
          </a:p>
        </p:txBody>
      </p:sp>
      <p:sp>
        <p:nvSpPr>
          <p:cNvPr id="2" name="Tittel 1"/>
          <p:cNvSpPr>
            <a:spLocks noGrp="1"/>
          </p:cNvSpPr>
          <p:nvPr>
            <p:ph type="title"/>
          </p:nvPr>
        </p:nvSpPr>
        <p:spPr>
          <a:xfrm>
            <a:off x="4213184" y="842330"/>
            <a:ext cx="4362267" cy="766010"/>
          </a:xfrm>
        </p:spPr>
        <p:txBody>
          <a:bodyPr/>
          <a:lstStyle/>
          <a:p>
            <a:r>
              <a:rPr lang="nb-NO"/>
              <a:t>Klikk for å redigere tittelstil</a:t>
            </a:r>
          </a:p>
        </p:txBody>
      </p:sp>
      <p:sp>
        <p:nvSpPr>
          <p:cNvPr id="4" name="Plassholder for innhold 3"/>
          <p:cNvSpPr>
            <a:spLocks noGrp="1"/>
          </p:cNvSpPr>
          <p:nvPr>
            <p:ph sz="half" idx="2"/>
          </p:nvPr>
        </p:nvSpPr>
        <p:spPr>
          <a:xfrm>
            <a:off x="4213184" y="1892002"/>
            <a:ext cx="4362266" cy="4130656"/>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5" name="Plassholder for dato 4"/>
          <p:cNvSpPr>
            <a:spLocks noGrp="1"/>
          </p:cNvSpPr>
          <p:nvPr>
            <p:ph type="dt" sz="half" idx="10"/>
          </p:nvPr>
        </p:nvSpPr>
        <p:spPr/>
        <p:txBody>
          <a:bodyPr/>
          <a:lstStyle/>
          <a:p>
            <a:fld id="{983651F3-9B16-40C6-B209-3688FC9C95F6}" type="datetimeFigureOut">
              <a:rPr lang="nb-NO" smtClean="0"/>
              <a:t>19.03.2024</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5751DFAA-887F-4071-8EAD-E8CA316FCF06}" type="slidenum">
              <a:rPr lang="nb-NO" smtClean="0"/>
              <a:t>‹#›</a:t>
            </a:fld>
            <a:endParaRPr lang="nb-NO"/>
          </a:p>
        </p:txBody>
      </p:sp>
      <p:sp>
        <p:nvSpPr>
          <p:cNvPr id="9" name="Plassholder for tekst 8"/>
          <p:cNvSpPr>
            <a:spLocks noGrp="1"/>
          </p:cNvSpPr>
          <p:nvPr>
            <p:ph type="body" sz="quarter" idx="14" hasCustomPrompt="1"/>
          </p:nvPr>
        </p:nvSpPr>
        <p:spPr>
          <a:xfrm>
            <a:off x="0" y="6520761"/>
            <a:ext cx="6550413" cy="9718"/>
          </a:xfrm>
          <a:solidFill>
            <a:schemeClr val="accent1"/>
          </a:solidFill>
        </p:spPr>
        <p:txBody>
          <a:bodyPr>
            <a:normAutofit/>
          </a:bodyPr>
          <a:lstStyle>
            <a:lvl1pPr marL="0" indent="0">
              <a:buNone/>
              <a:defRPr sz="100" baseline="0">
                <a:solidFill>
                  <a:schemeClr val="accent1"/>
                </a:solidFill>
              </a:defRPr>
            </a:lvl1pPr>
          </a:lstStyle>
          <a:p>
            <a:pPr lvl="0"/>
            <a:r>
              <a:rPr lang="en-US" sz="100" dirty="0"/>
              <a:t> </a:t>
            </a:r>
            <a:endParaRPr lang="nb-NO" dirty="0"/>
          </a:p>
        </p:txBody>
      </p:sp>
      <p:pic>
        <p:nvPicPr>
          <p:cNvPr id="10" name="Bild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794342" y="6244618"/>
            <a:ext cx="2349657" cy="613381"/>
          </a:xfrm>
          <a:prstGeom prst="rect">
            <a:avLst/>
          </a:prstGeom>
        </p:spPr>
      </p:pic>
    </p:spTree>
    <p:extLst>
      <p:ext uri="{BB962C8B-B14F-4D97-AF65-F5344CB8AC3E}">
        <p14:creationId xmlns:p14="http://schemas.microsoft.com/office/powerpoint/2010/main" val="18940383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tort bilde">
    <p:spTree>
      <p:nvGrpSpPr>
        <p:cNvPr id="1" name=""/>
        <p:cNvGrpSpPr/>
        <p:nvPr/>
      </p:nvGrpSpPr>
      <p:grpSpPr>
        <a:xfrm>
          <a:off x="0" y="0"/>
          <a:ext cx="0" cy="0"/>
          <a:chOff x="0" y="0"/>
          <a:chExt cx="0" cy="0"/>
        </a:xfrm>
      </p:grpSpPr>
      <p:sp>
        <p:nvSpPr>
          <p:cNvPr id="8" name="Plassholder for bilde 7"/>
          <p:cNvSpPr>
            <a:spLocks noGrp="1"/>
          </p:cNvSpPr>
          <p:nvPr>
            <p:ph type="pic" sz="quarter" idx="13"/>
          </p:nvPr>
        </p:nvSpPr>
        <p:spPr>
          <a:xfrm>
            <a:off x="0" y="845316"/>
            <a:ext cx="9145852" cy="5167369"/>
          </a:xfrm>
          <a:prstGeom prst="rect">
            <a:avLst/>
          </a:prstGeom>
          <a:blipFill>
            <a:blip r:embed="rId2"/>
            <a:stretch>
              <a:fillRect/>
            </a:stretch>
          </a:blipFill>
        </p:spPr>
        <p:txBody>
          <a:bodyPr lIns="0" tIns="1295856" rIns="0" bIns="0" anchor="t" anchorCtr="1"/>
          <a:lstStyle>
            <a:lvl1pPr marL="0" indent="0">
              <a:buNone/>
              <a:defRPr sz="1600">
                <a:solidFill>
                  <a:schemeClr val="accent1"/>
                </a:solidFill>
              </a:defRPr>
            </a:lvl1pPr>
          </a:lstStyle>
          <a:p>
            <a:r>
              <a:rPr lang="nb-NO"/>
              <a:t>Klikk ikonet for å legge til et bilde</a:t>
            </a:r>
            <a:endParaRPr lang="nb-NO" dirty="0"/>
          </a:p>
        </p:txBody>
      </p:sp>
      <p:sp>
        <p:nvSpPr>
          <p:cNvPr id="5" name="Plassholder for dato 4"/>
          <p:cNvSpPr>
            <a:spLocks noGrp="1"/>
          </p:cNvSpPr>
          <p:nvPr>
            <p:ph type="dt" sz="half" idx="10"/>
          </p:nvPr>
        </p:nvSpPr>
        <p:spPr/>
        <p:txBody>
          <a:bodyPr/>
          <a:lstStyle/>
          <a:p>
            <a:fld id="{983651F3-9B16-40C6-B209-3688FC9C95F6}" type="datetimeFigureOut">
              <a:rPr lang="nb-NO" smtClean="0"/>
              <a:t>19.03.2024</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5751DFAA-887F-4071-8EAD-E8CA316FCF06}" type="slidenum">
              <a:rPr lang="nb-NO" smtClean="0"/>
              <a:t>‹#›</a:t>
            </a:fld>
            <a:endParaRPr lang="nb-NO"/>
          </a:p>
        </p:txBody>
      </p:sp>
    </p:spTree>
    <p:extLst>
      <p:ext uri="{BB962C8B-B14F-4D97-AF65-F5344CB8AC3E}">
        <p14:creationId xmlns:p14="http://schemas.microsoft.com/office/powerpoint/2010/main" val="21032754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Bilde 8"/>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6794342" y="6244618"/>
            <a:ext cx="2349657" cy="613381"/>
          </a:xfrm>
          <a:prstGeom prst="rect">
            <a:avLst/>
          </a:prstGeom>
        </p:spPr>
      </p:pic>
      <p:sp>
        <p:nvSpPr>
          <p:cNvPr id="2" name="Plassholder for tittel 1"/>
          <p:cNvSpPr>
            <a:spLocks noGrp="1"/>
          </p:cNvSpPr>
          <p:nvPr>
            <p:ph type="title"/>
          </p:nvPr>
        </p:nvSpPr>
        <p:spPr>
          <a:xfrm>
            <a:off x="567160" y="420338"/>
            <a:ext cx="8008292" cy="766010"/>
          </a:xfrm>
          <a:prstGeom prst="rect">
            <a:avLst/>
          </a:prstGeom>
        </p:spPr>
        <p:txBody>
          <a:bodyPr vert="horz" lIns="0" tIns="0" rIns="0" bIns="0" rtlCol="0" anchor="b" anchorCtr="0">
            <a:normAutofit/>
          </a:bodyPr>
          <a:lstStyle/>
          <a:p>
            <a:r>
              <a:rPr lang="nb-NO"/>
              <a:t>Klikk for å redigere tittelstil</a:t>
            </a:r>
          </a:p>
        </p:txBody>
      </p:sp>
      <p:sp>
        <p:nvSpPr>
          <p:cNvPr id="3" name="Plassholder for tekst 2"/>
          <p:cNvSpPr>
            <a:spLocks noGrp="1"/>
          </p:cNvSpPr>
          <p:nvPr>
            <p:ph type="body" idx="1"/>
          </p:nvPr>
        </p:nvSpPr>
        <p:spPr>
          <a:xfrm>
            <a:off x="567160" y="1457878"/>
            <a:ext cx="8008292" cy="4564780"/>
          </a:xfrm>
          <a:prstGeom prst="rect">
            <a:avLst/>
          </a:prstGeom>
        </p:spPr>
        <p:txBody>
          <a:bodyPr vert="horz" lIns="0" tIns="0" rIns="0" bIns="0" rtlCol="0">
            <a:normAutofit/>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4" name="Plassholder for dato 3"/>
          <p:cNvSpPr>
            <a:spLocks noGrp="1"/>
          </p:cNvSpPr>
          <p:nvPr>
            <p:ph type="dt" sz="half" idx="2"/>
          </p:nvPr>
        </p:nvSpPr>
        <p:spPr>
          <a:xfrm>
            <a:off x="569733" y="6241415"/>
            <a:ext cx="634666" cy="138470"/>
          </a:xfrm>
          <a:prstGeom prst="rect">
            <a:avLst/>
          </a:prstGeom>
        </p:spPr>
        <p:txBody>
          <a:bodyPr vert="horz" lIns="0" tIns="0" rIns="0" bIns="0" rtlCol="0" anchor="t" anchorCtr="0">
            <a:spAutoFit/>
          </a:bodyPr>
          <a:lstStyle>
            <a:lvl1pPr algn="l">
              <a:defRPr sz="900">
                <a:solidFill>
                  <a:schemeClr val="tx2"/>
                </a:solidFill>
              </a:defRPr>
            </a:lvl1pPr>
          </a:lstStyle>
          <a:p>
            <a:fld id="{983651F3-9B16-40C6-B209-3688FC9C95F6}" type="datetimeFigureOut">
              <a:rPr lang="nb-NO" smtClean="0"/>
              <a:pPr/>
              <a:t>19.03.2024</a:t>
            </a:fld>
            <a:endParaRPr lang="nb-NO"/>
          </a:p>
        </p:txBody>
      </p:sp>
      <p:sp>
        <p:nvSpPr>
          <p:cNvPr id="5" name="Plassholder for bunntekst 4"/>
          <p:cNvSpPr>
            <a:spLocks noGrp="1"/>
          </p:cNvSpPr>
          <p:nvPr>
            <p:ph type="ftr" sz="quarter" idx="3"/>
          </p:nvPr>
        </p:nvSpPr>
        <p:spPr>
          <a:xfrm>
            <a:off x="2060296" y="6241416"/>
            <a:ext cx="3240911" cy="138470"/>
          </a:xfrm>
          <a:prstGeom prst="rect">
            <a:avLst/>
          </a:prstGeom>
        </p:spPr>
        <p:txBody>
          <a:bodyPr vert="horz" lIns="0" tIns="0" rIns="0" bIns="0" rtlCol="0" anchor="t" anchorCtr="0">
            <a:spAutoFit/>
          </a:bodyPr>
          <a:lstStyle>
            <a:lvl1pPr algn="ctr">
              <a:defRPr sz="900">
                <a:solidFill>
                  <a:schemeClr val="tx2"/>
                </a:solidFill>
              </a:defRPr>
            </a:lvl1pPr>
          </a:lstStyle>
          <a:p>
            <a:endParaRPr lang="nb-NO" dirty="0"/>
          </a:p>
        </p:txBody>
      </p:sp>
      <p:sp>
        <p:nvSpPr>
          <p:cNvPr id="6" name="Plassholder for lysbildenummer 5"/>
          <p:cNvSpPr>
            <a:spLocks noGrp="1"/>
          </p:cNvSpPr>
          <p:nvPr>
            <p:ph type="sldNum" sz="quarter" idx="4"/>
          </p:nvPr>
        </p:nvSpPr>
        <p:spPr>
          <a:xfrm>
            <a:off x="6318273" y="6245701"/>
            <a:ext cx="231608" cy="138470"/>
          </a:xfrm>
          <a:prstGeom prst="rect">
            <a:avLst/>
          </a:prstGeom>
        </p:spPr>
        <p:txBody>
          <a:bodyPr vert="horz" lIns="0" tIns="0" rIns="0" bIns="0" rtlCol="0" anchor="t" anchorCtr="0">
            <a:spAutoFit/>
          </a:bodyPr>
          <a:lstStyle>
            <a:lvl1pPr algn="r">
              <a:defRPr sz="900">
                <a:solidFill>
                  <a:schemeClr val="tx2"/>
                </a:solidFill>
              </a:defRPr>
            </a:lvl1pPr>
          </a:lstStyle>
          <a:p>
            <a:fld id="{5751DFAA-887F-4071-8EAD-E8CA316FCF06}" type="slidenum">
              <a:rPr lang="nb-NO" smtClean="0"/>
              <a:pPr/>
              <a:t>‹#›</a:t>
            </a:fld>
            <a:endParaRPr lang="nb-NO"/>
          </a:p>
        </p:txBody>
      </p:sp>
      <p:cxnSp>
        <p:nvCxnSpPr>
          <p:cNvPr id="11" name="Rett linje 10"/>
          <p:cNvCxnSpPr/>
          <p:nvPr userDrawn="1"/>
        </p:nvCxnSpPr>
        <p:spPr>
          <a:xfrm>
            <a:off x="1" y="6524816"/>
            <a:ext cx="6549881" cy="0"/>
          </a:xfrm>
          <a:prstGeom prst="line">
            <a:avLst/>
          </a:prstGeom>
          <a:ln w="127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3857197"/>
      </p:ext>
    </p:extLst>
  </p:cSld>
  <p:clrMap bg1="lt1" tx1="dk1" bg2="lt2" tx2="dk2" accent1="accent1" accent2="accent2" accent3="accent3" accent4="accent4" accent5="accent5" accent6="accent6" hlink="hlink" folHlink="folHlink"/>
  <p:sldLayoutIdLst>
    <p:sldLayoutId id="2147483663" r:id="rId1"/>
    <p:sldLayoutId id="2147483666" r:id="rId2"/>
    <p:sldLayoutId id="2147483664" r:id="rId3"/>
    <p:sldLayoutId id="2147483665" r:id="rId4"/>
    <p:sldLayoutId id="2147483650" r:id="rId5"/>
    <p:sldLayoutId id="2147483651" r:id="rId6"/>
    <p:sldLayoutId id="2147483660" r:id="rId7"/>
    <p:sldLayoutId id="2147483661" r:id="rId8"/>
    <p:sldLayoutId id="2147483662" r:id="rId9"/>
    <p:sldLayoutId id="2147483652" r:id="rId10"/>
    <p:sldLayoutId id="2147483653" r:id="rId11"/>
    <p:sldLayoutId id="2147483654" r:id="rId12"/>
    <p:sldLayoutId id="2147483655" r:id="rId13"/>
  </p:sldLayoutIdLst>
  <p:txStyles>
    <p:titleStyle>
      <a:lvl1pPr algn="l" defTabSz="617220" rtl="0" eaLnBrk="1" latinLnBrk="0" hangingPunct="1">
        <a:lnSpc>
          <a:spcPct val="90000"/>
        </a:lnSpc>
        <a:spcBef>
          <a:spcPct val="0"/>
        </a:spcBef>
        <a:buNone/>
        <a:defRPr sz="2700" b="1" kern="1200">
          <a:solidFill>
            <a:schemeClr val="accent1"/>
          </a:solidFill>
          <a:latin typeface="+mj-lt"/>
          <a:ea typeface="+mj-ea"/>
          <a:cs typeface="+mj-cs"/>
        </a:defRPr>
      </a:lvl1pPr>
    </p:titleStyle>
    <p:bodyStyle>
      <a:lvl1pPr marL="154305" indent="-291600" algn="l" defTabSz="617220" rtl="0" eaLnBrk="1" latinLnBrk="0" hangingPunct="1">
        <a:lnSpc>
          <a:spcPct val="90000"/>
        </a:lnSpc>
        <a:spcBef>
          <a:spcPts val="675"/>
        </a:spcBef>
        <a:buClr>
          <a:schemeClr val="accent1"/>
        </a:buClr>
        <a:buFont typeface="Wingdings 2" panose="05020102010507070707" pitchFamily="18" charset="2"/>
        <a:buChar char=""/>
        <a:defRPr sz="2000" kern="1200">
          <a:solidFill>
            <a:schemeClr val="tx2"/>
          </a:solidFill>
          <a:latin typeface="+mn-lt"/>
          <a:ea typeface="+mn-ea"/>
          <a:cs typeface="+mn-cs"/>
        </a:defRPr>
      </a:lvl1pPr>
      <a:lvl2pPr marL="583200" indent="-291600" algn="l" defTabSz="617220" rtl="0" eaLnBrk="1" latinLnBrk="0" hangingPunct="1">
        <a:lnSpc>
          <a:spcPct val="90000"/>
        </a:lnSpc>
        <a:spcBef>
          <a:spcPts val="338"/>
        </a:spcBef>
        <a:buFont typeface="Wingdings 2" panose="05020102010507070707" pitchFamily="18" charset="2"/>
        <a:buChar char=""/>
        <a:defRPr sz="2000" kern="1200">
          <a:solidFill>
            <a:schemeClr val="tx2"/>
          </a:solidFill>
          <a:latin typeface="+mn-lt"/>
          <a:ea typeface="+mn-ea"/>
          <a:cs typeface="+mn-cs"/>
        </a:defRPr>
      </a:lvl2pPr>
      <a:lvl3pPr marL="874800" indent="-291600" algn="l" defTabSz="617220" rtl="0" eaLnBrk="1" latinLnBrk="0" hangingPunct="1">
        <a:lnSpc>
          <a:spcPct val="90000"/>
        </a:lnSpc>
        <a:spcBef>
          <a:spcPts val="338"/>
        </a:spcBef>
        <a:buFont typeface="Wingdings 2" panose="05020102010507070707" pitchFamily="18" charset="2"/>
        <a:buChar char=""/>
        <a:defRPr sz="1800" kern="1200">
          <a:solidFill>
            <a:schemeClr val="tx2"/>
          </a:solidFill>
          <a:latin typeface="+mn-lt"/>
          <a:ea typeface="+mn-ea"/>
          <a:cs typeface="+mn-cs"/>
        </a:defRPr>
      </a:lvl3pPr>
      <a:lvl4pPr marL="1166400" indent="-291600" algn="l" defTabSz="617220" rtl="0" eaLnBrk="1" latinLnBrk="0" hangingPunct="1">
        <a:lnSpc>
          <a:spcPct val="90000"/>
        </a:lnSpc>
        <a:spcBef>
          <a:spcPts val="338"/>
        </a:spcBef>
        <a:buFont typeface="Wingdings 2" panose="05020102010507070707" pitchFamily="18" charset="2"/>
        <a:buChar char=""/>
        <a:defRPr sz="1600" kern="1200">
          <a:solidFill>
            <a:schemeClr val="tx2"/>
          </a:solidFill>
          <a:latin typeface="+mn-lt"/>
          <a:ea typeface="+mn-ea"/>
          <a:cs typeface="+mn-cs"/>
        </a:defRPr>
      </a:lvl4pPr>
      <a:lvl5pPr marL="1458000" indent="-291600" algn="l" defTabSz="617220" rtl="0" eaLnBrk="1" latinLnBrk="0" hangingPunct="1">
        <a:lnSpc>
          <a:spcPct val="90000"/>
        </a:lnSpc>
        <a:spcBef>
          <a:spcPts val="338"/>
        </a:spcBef>
        <a:buFont typeface="Wingdings 2" panose="05020102010507070707" pitchFamily="18" charset="2"/>
        <a:buChar char=""/>
        <a:defRPr sz="1400" kern="1200">
          <a:solidFill>
            <a:schemeClr val="tx2"/>
          </a:solidFill>
          <a:latin typeface="+mn-lt"/>
          <a:ea typeface="+mn-ea"/>
          <a:cs typeface="+mn-cs"/>
        </a:defRPr>
      </a:lvl5pPr>
      <a:lvl6pPr marL="1697355" indent="-154305" algn="l" defTabSz="617220" rtl="0" eaLnBrk="1" latinLnBrk="0" hangingPunct="1">
        <a:lnSpc>
          <a:spcPct val="90000"/>
        </a:lnSpc>
        <a:spcBef>
          <a:spcPts val="338"/>
        </a:spcBef>
        <a:buFont typeface="Arial" panose="020B0604020202020204" pitchFamily="34" charset="0"/>
        <a:buChar char="•"/>
        <a:defRPr sz="1200" kern="1200">
          <a:solidFill>
            <a:schemeClr val="tx1"/>
          </a:solidFill>
          <a:latin typeface="+mn-lt"/>
          <a:ea typeface="+mn-ea"/>
          <a:cs typeface="+mn-cs"/>
        </a:defRPr>
      </a:lvl6pPr>
      <a:lvl7pPr marL="2005965" indent="-154305" algn="l" defTabSz="617220" rtl="0" eaLnBrk="1" latinLnBrk="0" hangingPunct="1">
        <a:lnSpc>
          <a:spcPct val="90000"/>
        </a:lnSpc>
        <a:spcBef>
          <a:spcPts val="338"/>
        </a:spcBef>
        <a:buFont typeface="Arial" panose="020B0604020202020204" pitchFamily="34" charset="0"/>
        <a:buChar char="•"/>
        <a:defRPr sz="1200" kern="1200">
          <a:solidFill>
            <a:schemeClr val="tx1"/>
          </a:solidFill>
          <a:latin typeface="+mn-lt"/>
          <a:ea typeface="+mn-ea"/>
          <a:cs typeface="+mn-cs"/>
        </a:defRPr>
      </a:lvl7pPr>
      <a:lvl8pPr marL="2314575" indent="-154305" algn="l" defTabSz="617220" rtl="0" eaLnBrk="1" latinLnBrk="0" hangingPunct="1">
        <a:lnSpc>
          <a:spcPct val="90000"/>
        </a:lnSpc>
        <a:spcBef>
          <a:spcPts val="338"/>
        </a:spcBef>
        <a:buFont typeface="Arial" panose="020B0604020202020204" pitchFamily="34" charset="0"/>
        <a:buChar char="•"/>
        <a:defRPr sz="1200" kern="1200">
          <a:solidFill>
            <a:schemeClr val="tx1"/>
          </a:solidFill>
          <a:latin typeface="+mn-lt"/>
          <a:ea typeface="+mn-ea"/>
          <a:cs typeface="+mn-cs"/>
        </a:defRPr>
      </a:lvl8pPr>
      <a:lvl9pPr marL="2623185" indent="-154305" algn="l" defTabSz="617220" rtl="0" eaLnBrk="1" latinLnBrk="0" hangingPunct="1">
        <a:lnSpc>
          <a:spcPct val="90000"/>
        </a:lnSpc>
        <a:spcBef>
          <a:spcPts val="338"/>
        </a:spcBef>
        <a:buFont typeface="Arial" panose="020B0604020202020204" pitchFamily="34" charset="0"/>
        <a:buChar char="•"/>
        <a:defRPr sz="1200" kern="1200">
          <a:solidFill>
            <a:schemeClr val="tx1"/>
          </a:solidFill>
          <a:latin typeface="+mn-lt"/>
          <a:ea typeface="+mn-ea"/>
          <a:cs typeface="+mn-cs"/>
        </a:defRPr>
      </a:lvl9pPr>
    </p:bodyStyle>
    <p:otherStyle>
      <a:defPPr>
        <a:defRPr lang="nb-NO"/>
      </a:defPPr>
      <a:lvl1pPr marL="0" algn="l" defTabSz="617220" rtl="0" eaLnBrk="1" latinLnBrk="0" hangingPunct="1">
        <a:defRPr sz="1200" kern="1200">
          <a:solidFill>
            <a:schemeClr val="tx1"/>
          </a:solidFill>
          <a:latin typeface="+mn-lt"/>
          <a:ea typeface="+mn-ea"/>
          <a:cs typeface="+mn-cs"/>
        </a:defRPr>
      </a:lvl1pPr>
      <a:lvl2pPr marL="308610" algn="l" defTabSz="617220" rtl="0" eaLnBrk="1" latinLnBrk="0" hangingPunct="1">
        <a:defRPr sz="1200" kern="1200">
          <a:solidFill>
            <a:schemeClr val="tx1"/>
          </a:solidFill>
          <a:latin typeface="+mn-lt"/>
          <a:ea typeface="+mn-ea"/>
          <a:cs typeface="+mn-cs"/>
        </a:defRPr>
      </a:lvl2pPr>
      <a:lvl3pPr marL="617220" algn="l" defTabSz="617220" rtl="0" eaLnBrk="1" latinLnBrk="0" hangingPunct="1">
        <a:defRPr sz="1200" kern="1200">
          <a:solidFill>
            <a:schemeClr val="tx1"/>
          </a:solidFill>
          <a:latin typeface="+mn-lt"/>
          <a:ea typeface="+mn-ea"/>
          <a:cs typeface="+mn-cs"/>
        </a:defRPr>
      </a:lvl3pPr>
      <a:lvl4pPr marL="925830" algn="l" defTabSz="617220" rtl="0" eaLnBrk="1" latinLnBrk="0" hangingPunct="1">
        <a:defRPr sz="1200" kern="1200">
          <a:solidFill>
            <a:schemeClr val="tx1"/>
          </a:solidFill>
          <a:latin typeface="+mn-lt"/>
          <a:ea typeface="+mn-ea"/>
          <a:cs typeface="+mn-cs"/>
        </a:defRPr>
      </a:lvl4pPr>
      <a:lvl5pPr marL="1234440" algn="l" defTabSz="617220" rtl="0" eaLnBrk="1" latinLnBrk="0" hangingPunct="1">
        <a:defRPr sz="1200" kern="1200">
          <a:solidFill>
            <a:schemeClr val="tx1"/>
          </a:solidFill>
          <a:latin typeface="+mn-lt"/>
          <a:ea typeface="+mn-ea"/>
          <a:cs typeface="+mn-cs"/>
        </a:defRPr>
      </a:lvl5pPr>
      <a:lvl6pPr marL="1543050" algn="l" defTabSz="617220" rtl="0" eaLnBrk="1" latinLnBrk="0" hangingPunct="1">
        <a:defRPr sz="1200" kern="1200">
          <a:solidFill>
            <a:schemeClr val="tx1"/>
          </a:solidFill>
          <a:latin typeface="+mn-lt"/>
          <a:ea typeface="+mn-ea"/>
          <a:cs typeface="+mn-cs"/>
        </a:defRPr>
      </a:lvl6pPr>
      <a:lvl7pPr marL="1851660" algn="l" defTabSz="617220" rtl="0" eaLnBrk="1" latinLnBrk="0" hangingPunct="1">
        <a:defRPr sz="1200" kern="1200">
          <a:solidFill>
            <a:schemeClr val="tx1"/>
          </a:solidFill>
          <a:latin typeface="+mn-lt"/>
          <a:ea typeface="+mn-ea"/>
          <a:cs typeface="+mn-cs"/>
        </a:defRPr>
      </a:lvl7pPr>
      <a:lvl8pPr marL="2160270" algn="l" defTabSz="617220" rtl="0" eaLnBrk="1" latinLnBrk="0" hangingPunct="1">
        <a:defRPr sz="1200" kern="1200">
          <a:solidFill>
            <a:schemeClr val="tx1"/>
          </a:solidFill>
          <a:latin typeface="+mn-lt"/>
          <a:ea typeface="+mn-ea"/>
          <a:cs typeface="+mn-cs"/>
        </a:defRPr>
      </a:lvl8pPr>
      <a:lvl9pPr marL="2468880" algn="l" defTabSz="61722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5.xml"/><Relationship Id="rId1" Type="http://schemas.openxmlformats.org/officeDocument/2006/relationships/video" Target="https://www.youtube.com/embed/6dAQAFsigQw?feature=oembed" TargetMode="External"/><Relationship Id="rId4" Type="http://schemas.openxmlformats.org/officeDocument/2006/relationships/image" Target="../media/image11.jpeg"/></Relationships>
</file>

<file path=ppt/slides/_rels/slide4.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1.png"/><Relationship Id="rId5" Type="http://schemas.openxmlformats.org/officeDocument/2006/relationships/customXml" Target="../ink/ink2.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8" Type="http://schemas.openxmlformats.org/officeDocument/2006/relationships/image" Target="../media/image12.jp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3.xml"/><Relationship Id="rId1" Type="http://schemas.openxmlformats.org/officeDocument/2006/relationships/video" Target="https://www.youtube.com/embed/Cf79KXBCIDg?feature=oembed" TargetMode="External"/><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4.jpeg"/><Relationship Id="rId7"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17.jpeg"/><Relationship Id="rId11" Type="http://schemas.openxmlformats.org/officeDocument/2006/relationships/image" Target="../media/image22.jpeg"/><Relationship Id="rId5" Type="http://schemas.openxmlformats.org/officeDocument/2006/relationships/image" Target="../media/image16.jpeg"/><Relationship Id="rId10" Type="http://schemas.openxmlformats.org/officeDocument/2006/relationships/image" Target="../media/image21.jpeg"/><Relationship Id="rId4" Type="http://schemas.openxmlformats.org/officeDocument/2006/relationships/image" Target="../media/image15.jpeg"/><Relationship Id="rId9" Type="http://schemas.openxmlformats.org/officeDocument/2006/relationships/image" Target="../media/image20.jpeg"/></Relationships>
</file>

<file path=ppt/slides/_rels/slide8.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3.jpeg"/><Relationship Id="rId7" Type="http://schemas.openxmlformats.org/officeDocument/2006/relationships/image" Target="../media/image27.jpeg"/><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openxmlformats.org/officeDocument/2006/relationships/image" Target="../media/image26.jpeg"/><Relationship Id="rId11" Type="http://schemas.openxmlformats.org/officeDocument/2006/relationships/image" Target="../media/image31.jpeg"/><Relationship Id="rId5" Type="http://schemas.openxmlformats.org/officeDocument/2006/relationships/image" Target="../media/image25.png"/><Relationship Id="rId10" Type="http://schemas.openxmlformats.org/officeDocument/2006/relationships/image" Target="../media/image30.jpeg"/><Relationship Id="rId4" Type="http://schemas.openxmlformats.org/officeDocument/2006/relationships/image" Target="../media/image24.jpeg"/><Relationship Id="rId9" Type="http://schemas.openxmlformats.org/officeDocument/2006/relationships/image" Target="../media/image29.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2.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photography of five people near outdoor during daytime">
            <a:extLst>
              <a:ext uri="{FF2B5EF4-FFF2-40B4-BE49-F238E27FC236}">
                <a16:creationId xmlns:a16="http://schemas.microsoft.com/office/drawing/2014/main" id="{CCCDBC26-E68D-A5A8-15CB-E1EDD6D393B3}"/>
              </a:ext>
            </a:extLst>
          </p:cNvPr>
          <p:cNvPicPr>
            <a:picLocks noGrp="1" noChangeAspect="1" noChangeArrowheads="1"/>
          </p:cNvPicPr>
          <p:nvPr>
            <p:ph type="pic" sz="quarter" idx="10"/>
          </p:nvPr>
        </p:nvPicPr>
        <p:blipFill rotWithShape="1">
          <a:blip r:embed="rId3">
            <a:extLst>
              <a:ext uri="{28A0092B-C50C-407E-A947-70E740481C1C}">
                <a14:useLocalDpi xmlns:a14="http://schemas.microsoft.com/office/drawing/2010/main" val="0"/>
              </a:ext>
            </a:extLst>
          </a:blip>
          <a:srcRect t="7572" b="8776"/>
          <a:stretch/>
        </p:blipFill>
        <p:spPr bwMode="auto">
          <a:xfrm>
            <a:off x="20" y="1"/>
            <a:ext cx="9143980" cy="5105814"/>
          </a:xfrm>
          <a:prstGeom prst="rect">
            <a:avLst/>
          </a:prstGeom>
          <a:solidFill>
            <a:srgbClr val="FFFFFF"/>
          </a:solidFill>
        </p:spPr>
      </p:pic>
      <p:sp>
        <p:nvSpPr>
          <p:cNvPr id="3" name="Tittel 2"/>
          <p:cNvSpPr>
            <a:spLocks noGrp="1"/>
          </p:cNvSpPr>
          <p:nvPr>
            <p:ph type="ctrTitle"/>
          </p:nvPr>
        </p:nvSpPr>
        <p:spPr>
          <a:xfrm>
            <a:off x="0" y="4026983"/>
            <a:ext cx="8254601" cy="1133905"/>
          </a:xfrm>
        </p:spPr>
        <p:txBody>
          <a:bodyPr anchor="ctr">
            <a:normAutofit/>
          </a:bodyPr>
          <a:lstStyle/>
          <a:p>
            <a:r>
              <a:rPr lang="nb-NO" dirty="0"/>
              <a:t>Kropp og kjønn</a:t>
            </a:r>
          </a:p>
        </p:txBody>
      </p:sp>
      <p:sp>
        <p:nvSpPr>
          <p:cNvPr id="2" name="Undertittel 1"/>
          <p:cNvSpPr>
            <a:spLocks noGrp="1"/>
          </p:cNvSpPr>
          <p:nvPr>
            <p:ph type="subTitle" idx="1"/>
          </p:nvPr>
        </p:nvSpPr>
        <p:spPr>
          <a:xfrm>
            <a:off x="0" y="4827198"/>
            <a:ext cx="8254602" cy="641166"/>
          </a:xfrm>
        </p:spPr>
        <p:txBody>
          <a:bodyPr>
            <a:normAutofit/>
          </a:bodyPr>
          <a:lstStyle/>
          <a:p>
            <a:r>
              <a:rPr lang="nb-NO" dirty="0"/>
              <a:t> </a:t>
            </a:r>
          </a:p>
        </p:txBody>
      </p:sp>
    </p:spTree>
    <p:extLst>
      <p:ext uri="{BB962C8B-B14F-4D97-AF65-F5344CB8AC3E}">
        <p14:creationId xmlns:p14="http://schemas.microsoft.com/office/powerpoint/2010/main" val="11289238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tel 6"/>
          <p:cNvSpPr>
            <a:spLocks noGrp="1"/>
          </p:cNvSpPr>
          <p:nvPr>
            <p:ph type="title"/>
          </p:nvPr>
        </p:nvSpPr>
        <p:spPr>
          <a:xfrm>
            <a:off x="4407879" y="842330"/>
            <a:ext cx="4527006" cy="766010"/>
          </a:xfrm>
        </p:spPr>
        <p:txBody>
          <a:bodyPr anchor="b">
            <a:noAutofit/>
          </a:bodyPr>
          <a:lstStyle/>
          <a:p>
            <a:r>
              <a:rPr lang="nb-NO" sz="3200" err="1"/>
              <a:t>I</a:t>
            </a:r>
            <a:r>
              <a:rPr lang="nb-NO" sz="2800" err="1"/>
              <a:t>nfluencere</a:t>
            </a:r>
            <a:r>
              <a:rPr lang="nb-NO" sz="2800" dirty="0"/>
              <a:t>, kroppspress og kjønnsroller</a:t>
            </a:r>
            <a:endParaRPr lang="nb-NO" sz="2800">
              <a:cs typeface="Arial"/>
            </a:endParaRPr>
          </a:p>
        </p:txBody>
      </p:sp>
      <p:sp>
        <p:nvSpPr>
          <p:cNvPr id="8" name="Undertittel 7"/>
          <p:cNvSpPr>
            <a:spLocks noGrp="1"/>
          </p:cNvSpPr>
          <p:nvPr>
            <p:ph sz="half" idx="2"/>
          </p:nvPr>
        </p:nvSpPr>
        <p:spPr>
          <a:xfrm>
            <a:off x="4537276" y="1892002"/>
            <a:ext cx="4038175" cy="4130656"/>
          </a:xfrm>
        </p:spPr>
        <p:txBody>
          <a:bodyPr vert="horz" lIns="0" tIns="0" rIns="0" bIns="0" rtlCol="0" anchor="t">
            <a:normAutofit/>
          </a:bodyPr>
          <a:lstStyle/>
          <a:p>
            <a:pPr indent="-291465">
              <a:lnSpc>
                <a:spcPct val="150000"/>
              </a:lnSpc>
              <a:buFont typeface="Arial" panose="020B0604020202020204" pitchFamily="34" charset="0"/>
              <a:buChar char="•"/>
            </a:pPr>
            <a:r>
              <a:rPr lang="nb-NO" sz="2400" dirty="0"/>
              <a:t>Positive og negative sider</a:t>
            </a:r>
            <a:endParaRPr lang="nb-NO" sz="2400" dirty="0">
              <a:cs typeface="Arial"/>
            </a:endParaRPr>
          </a:p>
          <a:p>
            <a:pPr indent="-291465">
              <a:lnSpc>
                <a:spcPct val="150000"/>
              </a:lnSpc>
              <a:buFont typeface="Arial" panose="020B0604020202020204" pitchFamily="34" charset="0"/>
              <a:buChar char="•"/>
            </a:pPr>
            <a:r>
              <a:rPr lang="nb-NO" sz="2400" dirty="0"/>
              <a:t>Kan føre til økt kroppspress</a:t>
            </a:r>
            <a:endParaRPr lang="nb-NO" sz="2400" dirty="0">
              <a:cs typeface="Arial"/>
            </a:endParaRPr>
          </a:p>
          <a:p>
            <a:pPr indent="-291465">
              <a:lnSpc>
                <a:spcPct val="150000"/>
              </a:lnSpc>
              <a:buFont typeface="Arial" panose="020B0604020202020204" pitchFamily="34" charset="0"/>
              <a:buChar char="•"/>
            </a:pPr>
            <a:r>
              <a:rPr lang="nb-NO" sz="2400" dirty="0"/>
              <a:t>Kan forsterke kjønnsrollene</a:t>
            </a:r>
            <a:endParaRPr lang="nb-NO" sz="2400" dirty="0">
              <a:cs typeface="Arial"/>
            </a:endParaRPr>
          </a:p>
          <a:p>
            <a:pPr indent="-291465">
              <a:lnSpc>
                <a:spcPct val="150000"/>
              </a:lnSpc>
              <a:buFont typeface="Arial" panose="020B0604020202020204" pitchFamily="34" charset="0"/>
              <a:buChar char="•"/>
            </a:pPr>
            <a:r>
              <a:rPr lang="nb-NO" sz="2400" dirty="0"/>
              <a:t>Nøye utvalgte øyeblikk </a:t>
            </a:r>
            <a:endParaRPr lang="nb-NO" sz="2400" dirty="0">
              <a:cs typeface="Arial"/>
            </a:endParaRPr>
          </a:p>
          <a:p>
            <a:pPr indent="-291465">
              <a:lnSpc>
                <a:spcPct val="150000"/>
              </a:lnSpc>
              <a:buFont typeface="Arial" panose="020B0604020202020204" pitchFamily="34" charset="0"/>
              <a:buChar char="•"/>
            </a:pPr>
            <a:r>
              <a:rPr lang="nb-NO" sz="2400" dirty="0"/>
              <a:t>Viktig med bevisstgjøring</a:t>
            </a:r>
            <a:endParaRPr lang="nb-NO" sz="2400" dirty="0">
              <a:cs typeface="Arial"/>
            </a:endParaRPr>
          </a:p>
          <a:p>
            <a:pPr indent="-291465">
              <a:lnSpc>
                <a:spcPct val="150000"/>
              </a:lnSpc>
              <a:buFont typeface="Arial" panose="020B0604020202020204" pitchFamily="34" charset="0"/>
              <a:buChar char="•"/>
            </a:pPr>
            <a:r>
              <a:rPr lang="nb-NO" sz="2400" dirty="0"/>
              <a:t>Rydd opp i </a:t>
            </a:r>
            <a:r>
              <a:rPr lang="nb-NO" sz="2400" err="1"/>
              <a:t>feeden</a:t>
            </a:r>
            <a:r>
              <a:rPr lang="nb-NO" sz="2400" dirty="0"/>
              <a:t> din</a:t>
            </a:r>
            <a:endParaRPr lang="nb-NO" sz="2400" dirty="0">
              <a:cs typeface="Arial"/>
            </a:endParaRPr>
          </a:p>
          <a:p>
            <a:pPr indent="-291465">
              <a:lnSpc>
                <a:spcPct val="150000"/>
              </a:lnSpc>
              <a:buFont typeface="Arial" panose="020B0604020202020204" pitchFamily="34" charset="0"/>
              <a:buChar char="•"/>
            </a:pPr>
            <a:endParaRPr lang="nb-NO" dirty="0">
              <a:cs typeface="Arial"/>
            </a:endParaRPr>
          </a:p>
        </p:txBody>
      </p:sp>
      <p:pic>
        <p:nvPicPr>
          <p:cNvPr id="3" name="Bilde 2" descr="Et bilde som inneholder Mobiltelefon, duppeditt, Bærbar kommunikasjonsenhet, Kommunikasjonsenhet&#10;&#10;Automatisk generert beskrivelse">
            <a:extLst>
              <a:ext uri="{FF2B5EF4-FFF2-40B4-BE49-F238E27FC236}">
                <a16:creationId xmlns:a16="http://schemas.microsoft.com/office/drawing/2014/main" id="{84CE83A7-BA25-A7D8-7579-BF36C6B3552B}"/>
              </a:ext>
            </a:extLst>
          </p:cNvPr>
          <p:cNvPicPr>
            <a:picLocks noChangeAspect="1"/>
          </p:cNvPicPr>
          <p:nvPr/>
        </p:nvPicPr>
        <p:blipFill rotWithShape="1">
          <a:blip r:embed="rId3">
            <a:extLst>
              <a:ext uri="{28A0092B-C50C-407E-A947-70E740481C1C}">
                <a14:useLocalDpi xmlns:a14="http://schemas.microsoft.com/office/drawing/2010/main" val="0"/>
              </a:ext>
            </a:extLst>
          </a:blip>
          <a:srcRect l="19181" r="27784"/>
          <a:stretch/>
        </p:blipFill>
        <p:spPr>
          <a:xfrm>
            <a:off x="20" y="842330"/>
            <a:ext cx="4115938" cy="5180328"/>
          </a:xfrm>
          <a:prstGeom prst="rect">
            <a:avLst/>
          </a:prstGeom>
          <a:noFill/>
        </p:spPr>
      </p:pic>
    </p:spTree>
    <p:extLst>
      <p:ext uri="{BB962C8B-B14F-4D97-AF65-F5344CB8AC3E}">
        <p14:creationId xmlns:p14="http://schemas.microsoft.com/office/powerpoint/2010/main" val="13889175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tel 10"/>
          <p:cNvSpPr>
            <a:spLocks noGrp="1"/>
          </p:cNvSpPr>
          <p:nvPr>
            <p:ph type="title"/>
          </p:nvPr>
        </p:nvSpPr>
        <p:spPr>
          <a:xfrm>
            <a:off x="567160" y="420338"/>
            <a:ext cx="8008292" cy="766010"/>
          </a:xfrm>
        </p:spPr>
        <p:txBody>
          <a:bodyPr anchor="b">
            <a:normAutofit/>
          </a:bodyPr>
          <a:lstStyle/>
          <a:p>
            <a:r>
              <a:rPr lang="nb-NO" dirty="0"/>
              <a:t>Oppvarming:</a:t>
            </a:r>
            <a:br>
              <a:rPr lang="nb-NO" dirty="0"/>
            </a:br>
            <a:r>
              <a:rPr lang="nb-NO" dirty="0"/>
              <a:t>Diskusjon om kjønn</a:t>
            </a:r>
          </a:p>
        </p:txBody>
      </p:sp>
      <p:sp>
        <p:nvSpPr>
          <p:cNvPr id="5" name="Undertittel 4"/>
          <p:cNvSpPr>
            <a:spLocks noGrp="1"/>
          </p:cNvSpPr>
          <p:nvPr>
            <p:ph sz="half" idx="1"/>
          </p:nvPr>
        </p:nvSpPr>
        <p:spPr>
          <a:xfrm>
            <a:off x="567161" y="1457880"/>
            <a:ext cx="3856684" cy="4564779"/>
          </a:xfrm>
        </p:spPr>
        <p:txBody>
          <a:bodyPr>
            <a:normAutofit/>
          </a:bodyPr>
          <a:lstStyle/>
          <a:p>
            <a:pPr marL="285750" indent="-285750">
              <a:buFont typeface="Arial" panose="020B0604020202020204" pitchFamily="34" charset="0"/>
              <a:buChar char="•"/>
            </a:pPr>
            <a:r>
              <a:rPr lang="nb-NO"/>
              <a:t>Gå sammen i par</a:t>
            </a:r>
          </a:p>
          <a:p>
            <a:pPr marL="285750" indent="-285750">
              <a:buFont typeface="Arial" panose="020B0604020202020204" pitchFamily="34" charset="0"/>
              <a:buChar char="•"/>
            </a:pPr>
            <a:r>
              <a:rPr lang="nb-NO"/>
              <a:t>Dere skal snakke sammen i et minutt – 30 sekunder hver. </a:t>
            </a:r>
          </a:p>
          <a:p>
            <a:pPr marL="285750" indent="-285750">
              <a:buFont typeface="Arial" panose="020B0604020202020204" pitchFamily="34" charset="0"/>
              <a:buChar char="•"/>
            </a:pPr>
            <a:r>
              <a:rPr lang="nb-NO"/>
              <a:t>Dere snakker uten avbrytelse. Den andre lytter.</a:t>
            </a:r>
          </a:p>
          <a:p>
            <a:pPr marL="285750" indent="-285750">
              <a:buFont typeface="Arial" panose="020B0604020202020204" pitchFamily="34" charset="0"/>
              <a:buChar char="•"/>
            </a:pPr>
            <a:r>
              <a:rPr lang="nb-NO"/>
              <a:t>Når dere er ferdig, bytt partner.</a:t>
            </a:r>
          </a:p>
        </p:txBody>
      </p:sp>
      <p:pic>
        <p:nvPicPr>
          <p:cNvPr id="4" name="Bilde 3" descr="Et bilde som inneholder gul, Barnekunst, tegnefilm&#10;&#10;Automatisk generert beskrivelse">
            <a:extLst>
              <a:ext uri="{FF2B5EF4-FFF2-40B4-BE49-F238E27FC236}">
                <a16:creationId xmlns:a16="http://schemas.microsoft.com/office/drawing/2014/main" id="{78F87E45-1DB1-3463-7DA0-117DEB2391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8768" y="2453101"/>
            <a:ext cx="3856684" cy="2574336"/>
          </a:xfrm>
          <a:prstGeom prst="rect">
            <a:avLst/>
          </a:prstGeom>
          <a:noFill/>
        </p:spPr>
      </p:pic>
    </p:spTree>
    <p:extLst>
      <p:ext uri="{BB962C8B-B14F-4D97-AF65-F5344CB8AC3E}">
        <p14:creationId xmlns:p14="http://schemas.microsoft.com/office/powerpoint/2010/main" val="168632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9FA1E58-EAFD-41E6-A715-E01D9F6E15E9}"/>
              </a:ext>
            </a:extLst>
          </p:cNvPr>
          <p:cNvSpPr>
            <a:spLocks noGrp="1"/>
          </p:cNvSpPr>
          <p:nvPr>
            <p:ph type="title"/>
          </p:nvPr>
        </p:nvSpPr>
        <p:spPr/>
        <p:txBody>
          <a:bodyPr/>
          <a:lstStyle/>
          <a:p>
            <a:r>
              <a:rPr lang="nb-NO" dirty="0"/>
              <a:t>Kjønn, kropp og reklame</a:t>
            </a:r>
          </a:p>
        </p:txBody>
      </p:sp>
      <p:pic>
        <p:nvPicPr>
          <p:cNvPr id="3" name="Media på Internett 2" title="Sosiale medier og markedsføring: kroppspress blant ungdom">
            <a:hlinkClick r:id="" action="ppaction://media"/>
            <a:extLst>
              <a:ext uri="{FF2B5EF4-FFF2-40B4-BE49-F238E27FC236}">
                <a16:creationId xmlns:a16="http://schemas.microsoft.com/office/drawing/2014/main" id="{79627DFA-4D50-CCB0-D497-499D4B21F441}"/>
              </a:ext>
            </a:extLst>
          </p:cNvPr>
          <p:cNvPicPr>
            <a:picLocks noGrp="1" noRot="1" noChangeAspect="1"/>
          </p:cNvPicPr>
          <p:nvPr>
            <p:ph idx="1"/>
            <a:videoFile r:link="rId1"/>
          </p:nvPr>
        </p:nvPicPr>
        <p:blipFill>
          <a:blip r:embed="rId4"/>
          <a:stretch>
            <a:fillRect/>
          </a:stretch>
        </p:blipFill>
        <p:spPr>
          <a:xfrm>
            <a:off x="566738" y="1477963"/>
            <a:ext cx="8008937" cy="4524375"/>
          </a:xfrm>
          <a:prstGeom prst="rect">
            <a:avLst/>
          </a:prstGeom>
        </p:spPr>
      </p:pic>
    </p:spTree>
    <p:extLst>
      <p:ext uri="{BB962C8B-B14F-4D97-AF65-F5344CB8AC3E}">
        <p14:creationId xmlns:p14="http://schemas.microsoft.com/office/powerpoint/2010/main" val="2603632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tel 10"/>
          <p:cNvSpPr>
            <a:spLocks noGrp="1"/>
          </p:cNvSpPr>
          <p:nvPr>
            <p:ph type="title"/>
          </p:nvPr>
        </p:nvSpPr>
        <p:spPr>
          <a:xfrm>
            <a:off x="404192" y="2207073"/>
            <a:ext cx="8185207" cy="1169094"/>
          </a:xfrm>
        </p:spPr>
        <p:txBody>
          <a:bodyPr>
            <a:normAutofit/>
          </a:bodyPr>
          <a:lstStyle/>
          <a:p>
            <a:pPr algn="ctr"/>
            <a:r>
              <a:rPr lang="nb-NO" sz="8000" dirty="0">
                <a:latin typeface="DK Lemon Yellow Sun" panose="02000000000000000000" pitchFamily="50" charset="0"/>
              </a:rPr>
              <a:t>Hva er kjønn?</a:t>
            </a:r>
          </a:p>
        </p:txBody>
      </p:sp>
      <p:sp>
        <p:nvSpPr>
          <p:cNvPr id="8" name="Rektangel 7">
            <a:extLst>
              <a:ext uri="{FF2B5EF4-FFF2-40B4-BE49-F238E27FC236}">
                <a16:creationId xmlns:a16="http://schemas.microsoft.com/office/drawing/2014/main" id="{F61D98C0-AB7D-4142-ADFA-5ACB39ACD32D}"/>
              </a:ext>
            </a:extLst>
          </p:cNvPr>
          <p:cNvSpPr/>
          <p:nvPr/>
        </p:nvSpPr>
        <p:spPr>
          <a:xfrm>
            <a:off x="717512" y="1175069"/>
            <a:ext cx="4572000" cy="646331"/>
          </a:xfrm>
          <a:prstGeom prst="rect">
            <a:avLst/>
          </a:prstGeom>
        </p:spPr>
        <p:txBody>
          <a:bodyPr>
            <a:spAutoFit/>
          </a:bodyPr>
          <a:lstStyle/>
          <a:p>
            <a:r>
              <a:rPr lang="nb-NO" sz="3600" dirty="0">
                <a:solidFill>
                  <a:schemeClr val="accent1"/>
                </a:solidFill>
                <a:latin typeface="DK Lemon Yellow Sun" panose="02000000000000000000" pitchFamily="50" charset="0"/>
              </a:rPr>
              <a:t>Kroppslig kjønn</a:t>
            </a:r>
          </a:p>
        </p:txBody>
      </p:sp>
      <p:sp>
        <p:nvSpPr>
          <p:cNvPr id="9" name="TekstSylinder 8">
            <a:extLst>
              <a:ext uri="{FF2B5EF4-FFF2-40B4-BE49-F238E27FC236}">
                <a16:creationId xmlns:a16="http://schemas.microsoft.com/office/drawing/2014/main" id="{3C417D22-AA96-4596-9F95-80F7A1E25E45}"/>
              </a:ext>
            </a:extLst>
          </p:cNvPr>
          <p:cNvSpPr txBox="1"/>
          <p:nvPr/>
        </p:nvSpPr>
        <p:spPr>
          <a:xfrm>
            <a:off x="5641041" y="1465554"/>
            <a:ext cx="3198159" cy="923330"/>
          </a:xfrm>
          <a:prstGeom prst="rect">
            <a:avLst/>
          </a:prstGeom>
          <a:noFill/>
        </p:spPr>
        <p:txBody>
          <a:bodyPr wrap="square" rtlCol="0">
            <a:spAutoFit/>
          </a:bodyPr>
          <a:lstStyle/>
          <a:p>
            <a:r>
              <a:rPr lang="nb-NO" sz="3600" dirty="0">
                <a:solidFill>
                  <a:schemeClr val="accent1"/>
                </a:solidFill>
                <a:latin typeface="DK Lemon Yellow Sun" panose="02000000000000000000" pitchFamily="50" charset="0"/>
              </a:rPr>
              <a:t>Sosialt kjønn</a:t>
            </a:r>
          </a:p>
          <a:p>
            <a:endParaRPr lang="nb-NO" dirty="0"/>
          </a:p>
        </p:txBody>
      </p:sp>
      <p:sp>
        <p:nvSpPr>
          <p:cNvPr id="12" name="TekstSylinder 11">
            <a:extLst>
              <a:ext uri="{FF2B5EF4-FFF2-40B4-BE49-F238E27FC236}">
                <a16:creationId xmlns:a16="http://schemas.microsoft.com/office/drawing/2014/main" id="{61E97592-373C-475B-9F85-52B96F31866C}"/>
              </a:ext>
            </a:extLst>
          </p:cNvPr>
          <p:cNvSpPr txBox="1"/>
          <p:nvPr/>
        </p:nvSpPr>
        <p:spPr>
          <a:xfrm>
            <a:off x="253524" y="5071758"/>
            <a:ext cx="3049994" cy="923330"/>
          </a:xfrm>
          <a:prstGeom prst="rect">
            <a:avLst/>
          </a:prstGeom>
          <a:noFill/>
        </p:spPr>
        <p:txBody>
          <a:bodyPr wrap="square" rtlCol="0">
            <a:spAutoFit/>
          </a:bodyPr>
          <a:lstStyle/>
          <a:p>
            <a:r>
              <a:rPr lang="nb-NO" sz="3600" dirty="0">
                <a:solidFill>
                  <a:schemeClr val="accent1"/>
                </a:solidFill>
                <a:latin typeface="DK Lemon Yellow Sun" panose="02000000000000000000" pitchFamily="50" charset="0"/>
              </a:rPr>
              <a:t>Kjønnsuttrykk</a:t>
            </a:r>
          </a:p>
          <a:p>
            <a:endParaRPr lang="nb-NO" dirty="0"/>
          </a:p>
        </p:txBody>
      </p:sp>
      <p:sp>
        <p:nvSpPr>
          <p:cNvPr id="13" name="TekstSylinder 12">
            <a:extLst>
              <a:ext uri="{FF2B5EF4-FFF2-40B4-BE49-F238E27FC236}">
                <a16:creationId xmlns:a16="http://schemas.microsoft.com/office/drawing/2014/main" id="{27B5C1A3-6D6A-4CE8-8B2D-18F9D4389B84}"/>
              </a:ext>
            </a:extLst>
          </p:cNvPr>
          <p:cNvSpPr txBox="1"/>
          <p:nvPr/>
        </p:nvSpPr>
        <p:spPr>
          <a:xfrm>
            <a:off x="2911081" y="3831547"/>
            <a:ext cx="3321837" cy="923330"/>
          </a:xfrm>
          <a:prstGeom prst="rect">
            <a:avLst/>
          </a:prstGeom>
          <a:noFill/>
        </p:spPr>
        <p:txBody>
          <a:bodyPr wrap="square" rtlCol="0">
            <a:spAutoFit/>
          </a:bodyPr>
          <a:lstStyle/>
          <a:p>
            <a:r>
              <a:rPr lang="nb-NO" sz="3600" dirty="0">
                <a:solidFill>
                  <a:schemeClr val="accent1"/>
                </a:solidFill>
                <a:latin typeface="DK Lemon Yellow Sun" panose="02000000000000000000" pitchFamily="50" charset="0"/>
              </a:rPr>
              <a:t>Kjønnsidentitet</a:t>
            </a:r>
          </a:p>
          <a:p>
            <a:endParaRPr lang="nb-NO" dirty="0"/>
          </a:p>
        </p:txBody>
      </p:sp>
      <p:sp>
        <p:nvSpPr>
          <p:cNvPr id="14" name="TekstSylinder 13">
            <a:extLst>
              <a:ext uri="{FF2B5EF4-FFF2-40B4-BE49-F238E27FC236}">
                <a16:creationId xmlns:a16="http://schemas.microsoft.com/office/drawing/2014/main" id="{319CD1B6-3D19-45FD-8366-98F158789ABD}"/>
              </a:ext>
            </a:extLst>
          </p:cNvPr>
          <p:cNvSpPr txBox="1"/>
          <p:nvPr/>
        </p:nvSpPr>
        <p:spPr>
          <a:xfrm>
            <a:off x="4970344" y="5210258"/>
            <a:ext cx="3146611" cy="646331"/>
          </a:xfrm>
          <a:prstGeom prst="rect">
            <a:avLst/>
          </a:prstGeom>
          <a:noFill/>
        </p:spPr>
        <p:txBody>
          <a:bodyPr wrap="square" rtlCol="0">
            <a:spAutoFit/>
          </a:bodyPr>
          <a:lstStyle/>
          <a:p>
            <a:r>
              <a:rPr lang="nb-NO" sz="3600" dirty="0">
                <a:solidFill>
                  <a:schemeClr val="accent1"/>
                </a:solidFill>
                <a:latin typeface="DK Lemon Yellow Sun" panose="02000000000000000000" pitchFamily="50" charset="0"/>
              </a:rPr>
              <a:t>Juridisk kjønn</a:t>
            </a:r>
          </a:p>
        </p:txBody>
      </p:sp>
      <mc:AlternateContent xmlns:mc="http://schemas.openxmlformats.org/markup-compatibility/2006" xmlns:p14="http://schemas.microsoft.com/office/powerpoint/2010/main">
        <mc:Choice Requires="p14">
          <p:contentPart p14:bwMode="auto" r:id="rId3">
            <p14:nvContentPartPr>
              <p14:cNvPr id="36" name="Håndskrift 35">
                <a:extLst>
                  <a:ext uri="{FF2B5EF4-FFF2-40B4-BE49-F238E27FC236}">
                    <a16:creationId xmlns:a16="http://schemas.microsoft.com/office/drawing/2014/main" id="{3C8D5EE8-D9FD-4D06-BDC1-C9BFB1BE58DD}"/>
                  </a:ext>
                </a:extLst>
              </p14:cNvPr>
              <p14:cNvContentPartPr/>
              <p14:nvPr/>
            </p14:nvContentPartPr>
            <p14:xfrm>
              <a:off x="10397880" y="6234823"/>
              <a:ext cx="360" cy="360"/>
            </p14:xfrm>
          </p:contentPart>
        </mc:Choice>
        <mc:Fallback xmlns="">
          <p:pic>
            <p:nvPicPr>
              <p:cNvPr id="36" name="Håndskrift 35">
                <a:extLst>
                  <a:ext uri="{FF2B5EF4-FFF2-40B4-BE49-F238E27FC236}">
                    <a16:creationId xmlns:a16="http://schemas.microsoft.com/office/drawing/2014/main" id="{3C8D5EE8-D9FD-4D06-BDC1-C9BFB1BE58DD}"/>
                  </a:ext>
                </a:extLst>
              </p:cNvPr>
              <p:cNvPicPr/>
              <p:nvPr/>
            </p:nvPicPr>
            <p:blipFill>
              <a:blip r:embed="rId4"/>
              <a:stretch>
                <a:fillRect/>
              </a:stretch>
            </p:blipFill>
            <p:spPr>
              <a:xfrm>
                <a:off x="10380240" y="6216823"/>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5">
            <p14:nvContentPartPr>
              <p14:cNvPr id="134" name="Håndskrift 133">
                <a:extLst>
                  <a:ext uri="{FF2B5EF4-FFF2-40B4-BE49-F238E27FC236}">
                    <a16:creationId xmlns:a16="http://schemas.microsoft.com/office/drawing/2014/main" id="{8E3D8877-AEC8-4137-995A-FA97716443EA}"/>
                  </a:ext>
                </a:extLst>
              </p14:cNvPr>
              <p14:cNvContentPartPr/>
              <p14:nvPr/>
            </p14:nvContentPartPr>
            <p14:xfrm>
              <a:off x="-2752200" y="1662823"/>
              <a:ext cx="360" cy="360"/>
            </p14:xfrm>
          </p:contentPart>
        </mc:Choice>
        <mc:Fallback xmlns="">
          <p:pic>
            <p:nvPicPr>
              <p:cNvPr id="134" name="Håndskrift 133">
                <a:extLst>
                  <a:ext uri="{FF2B5EF4-FFF2-40B4-BE49-F238E27FC236}">
                    <a16:creationId xmlns:a16="http://schemas.microsoft.com/office/drawing/2014/main" id="{8E3D8877-AEC8-4137-995A-FA97716443EA}"/>
                  </a:ext>
                </a:extLst>
              </p:cNvPr>
              <p:cNvPicPr/>
              <p:nvPr/>
            </p:nvPicPr>
            <p:blipFill>
              <a:blip r:embed="rId6"/>
              <a:stretch>
                <a:fillRect/>
              </a:stretch>
            </p:blipFill>
            <p:spPr>
              <a:xfrm>
                <a:off x="-2770200" y="1645183"/>
                <a:ext cx="36000" cy="36000"/>
              </a:xfrm>
              <a:prstGeom prst="rect">
                <a:avLst/>
              </a:prstGeom>
            </p:spPr>
          </p:pic>
        </mc:Fallback>
      </mc:AlternateContent>
    </p:spTree>
    <p:extLst>
      <p:ext uri="{BB962C8B-B14F-4D97-AF65-F5344CB8AC3E}">
        <p14:creationId xmlns:p14="http://schemas.microsoft.com/office/powerpoint/2010/main" val="3849733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2" grpId="0"/>
      <p:bldP spid="13" grpId="0"/>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B1936BB-89EA-D255-F5EF-8100722CBBD3}"/>
              </a:ext>
            </a:extLst>
          </p:cNvPr>
          <p:cNvSpPr>
            <a:spLocks noGrp="1"/>
          </p:cNvSpPr>
          <p:nvPr>
            <p:ph type="title"/>
          </p:nvPr>
        </p:nvSpPr>
        <p:spPr>
          <a:xfrm>
            <a:off x="4213184" y="842330"/>
            <a:ext cx="4362267" cy="766010"/>
          </a:xfrm>
        </p:spPr>
        <p:txBody>
          <a:bodyPr anchor="b">
            <a:normAutofit/>
          </a:bodyPr>
          <a:lstStyle/>
          <a:p>
            <a:r>
              <a:rPr lang="nb-NO"/>
              <a:t>Normer</a:t>
            </a:r>
          </a:p>
        </p:txBody>
      </p:sp>
      <p:sp>
        <p:nvSpPr>
          <p:cNvPr id="11" name="Text Placeholder 4">
            <a:extLst>
              <a:ext uri="{FF2B5EF4-FFF2-40B4-BE49-F238E27FC236}">
                <a16:creationId xmlns:a16="http://schemas.microsoft.com/office/drawing/2014/main" id="{DA2A370C-B96D-1A6D-66F2-90B4D41010C9}"/>
              </a:ext>
            </a:extLst>
          </p:cNvPr>
          <p:cNvSpPr>
            <a:spLocks noGrp="1"/>
          </p:cNvSpPr>
          <p:nvPr>
            <p:ph type="body" sz="quarter" idx="14"/>
          </p:nvPr>
        </p:nvSpPr>
        <p:spPr>
          <a:xfrm>
            <a:off x="0" y="6520761"/>
            <a:ext cx="6550413" cy="9718"/>
          </a:xfrm>
        </p:spPr>
        <p:txBody>
          <a:bodyPr>
            <a:normAutofit fontScale="25000" lnSpcReduction="20000"/>
          </a:bodyPr>
          <a:lstStyle/>
          <a:p>
            <a:endParaRPr lang="en-US"/>
          </a:p>
        </p:txBody>
      </p:sp>
      <p:graphicFrame>
        <p:nvGraphicFramePr>
          <p:cNvPr id="5" name="Plassholder for innhold 2">
            <a:extLst>
              <a:ext uri="{FF2B5EF4-FFF2-40B4-BE49-F238E27FC236}">
                <a16:creationId xmlns:a16="http://schemas.microsoft.com/office/drawing/2014/main" id="{366B516B-0BAB-28FE-1753-2630396B1E43}"/>
              </a:ext>
            </a:extLst>
          </p:cNvPr>
          <p:cNvGraphicFramePr>
            <a:graphicFrameLocks noGrp="1"/>
          </p:cNvGraphicFramePr>
          <p:nvPr>
            <p:ph sz="half" idx="2"/>
            <p:extLst>
              <p:ext uri="{D42A27DB-BD31-4B8C-83A1-F6EECF244321}">
                <p14:modId xmlns:p14="http://schemas.microsoft.com/office/powerpoint/2010/main" val="1843544275"/>
              </p:ext>
            </p:extLst>
          </p:nvPr>
        </p:nvGraphicFramePr>
        <p:xfrm>
          <a:off x="4213184" y="1892002"/>
          <a:ext cx="4362266" cy="41306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lassholder for bilde 6" descr="Et bilde som inneholder klær, person, Menneskeansikt, smårolling&#10;&#10;Automatisk generert beskrivelse">
            <a:extLst>
              <a:ext uri="{FF2B5EF4-FFF2-40B4-BE49-F238E27FC236}">
                <a16:creationId xmlns:a16="http://schemas.microsoft.com/office/drawing/2014/main" id="{638C0858-0A7E-C47E-A085-D340C4BBB216}"/>
              </a:ext>
            </a:extLst>
          </p:cNvPr>
          <p:cNvPicPr>
            <a:picLocks noGrp="1" noChangeAspect="1"/>
          </p:cNvPicPr>
          <p:nvPr>
            <p:ph type="pic" sz="quarter" idx="13"/>
          </p:nvPr>
        </p:nvPicPr>
        <p:blipFill>
          <a:blip r:embed="rId8">
            <a:extLst>
              <a:ext uri="{28A0092B-C50C-407E-A947-70E740481C1C}">
                <a14:useLocalDpi xmlns:a14="http://schemas.microsoft.com/office/drawing/2010/main" val="0"/>
              </a:ext>
            </a:extLst>
          </a:blip>
          <a:srcRect t="2234" b="2234"/>
          <a:stretch>
            <a:fillRect/>
          </a:stretch>
        </p:blipFill>
        <p:spPr/>
      </p:pic>
    </p:spTree>
    <p:extLst>
      <p:ext uri="{BB962C8B-B14F-4D97-AF65-F5344CB8AC3E}">
        <p14:creationId xmlns:p14="http://schemas.microsoft.com/office/powerpoint/2010/main" val="3225215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Media på Internett 2" title="HollySiz - The Light (Clip officiel)">
            <a:hlinkClick r:id="" action="ppaction://media"/>
            <a:extLst>
              <a:ext uri="{FF2B5EF4-FFF2-40B4-BE49-F238E27FC236}">
                <a16:creationId xmlns:a16="http://schemas.microsoft.com/office/drawing/2014/main" id="{D4A75CCD-E844-4057-8320-6CAC66FF1F40}"/>
              </a:ext>
            </a:extLst>
          </p:cNvPr>
          <p:cNvPicPr>
            <a:picLocks noRot="1" noChangeAspect="1"/>
          </p:cNvPicPr>
          <p:nvPr>
            <a:videoFile r:link="rId1"/>
          </p:nvPr>
        </p:nvPicPr>
        <p:blipFill>
          <a:blip r:embed="rId4"/>
          <a:stretch>
            <a:fillRect/>
          </a:stretch>
        </p:blipFill>
        <p:spPr>
          <a:xfrm>
            <a:off x="409378" y="1077118"/>
            <a:ext cx="8325244" cy="4703763"/>
          </a:xfrm>
          <a:prstGeom prst="rect">
            <a:avLst/>
          </a:prstGeom>
        </p:spPr>
      </p:pic>
    </p:spTree>
    <p:extLst>
      <p:ext uri="{BB962C8B-B14F-4D97-AF65-F5344CB8AC3E}">
        <p14:creationId xmlns:p14="http://schemas.microsoft.com/office/powerpoint/2010/main" val="1344788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numCol="1"/>
          <a:lstStyle/>
          <a:p>
            <a:endParaRPr lang="nb-NO" altLang="nb-NO"/>
          </a:p>
        </p:txBody>
      </p:sp>
      <p:pic>
        <p:nvPicPr>
          <p:cNvPr id="5" name="Bilde 4"/>
          <p:cNvPicPr>
            <a:picLocks noChangeAspect="1"/>
          </p:cNvPicPr>
          <p:nvPr/>
        </p:nvPicPr>
        <p:blipFill>
          <a:blip r:embed="rId3"/>
          <a:stretch>
            <a:fillRect/>
          </a:stretch>
        </p:blipFill>
        <p:spPr>
          <a:xfrm rot="933279">
            <a:off x="4116802" y="265067"/>
            <a:ext cx="2052517" cy="2565646"/>
          </a:xfrm>
          <a:prstGeom prst="rect">
            <a:avLst/>
          </a:prstGeom>
          <a:noFill/>
          <a:ln cap="flat">
            <a:noFill/>
          </a:ln>
        </p:spPr>
      </p:pic>
      <p:pic>
        <p:nvPicPr>
          <p:cNvPr id="1030" name="Picture 6" descr="Parents' outrage at 'gendered' children's toys in Target | Daily Mail Online">
            <a:extLst>
              <a:ext uri="{FF2B5EF4-FFF2-40B4-BE49-F238E27FC236}">
                <a16:creationId xmlns:a16="http://schemas.microsoft.com/office/drawing/2014/main" id="{7B7D0096-FAD7-9CEC-D2AF-0F2EF2E5099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4750" y="77093"/>
            <a:ext cx="2488520" cy="248852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Parents' outrage at 'gendered' children's toys in Target | Daily Mail Online">
            <a:extLst>
              <a:ext uri="{FF2B5EF4-FFF2-40B4-BE49-F238E27FC236}">
                <a16:creationId xmlns:a16="http://schemas.microsoft.com/office/drawing/2014/main" id="{CA037228-E6F7-A8A1-73FD-647A729F15F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0636" y="2329725"/>
            <a:ext cx="2590710" cy="259071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Summer Series - Guys and Dolls: Gender Marketing | CBC Radio">
            <a:extLst>
              <a:ext uri="{FF2B5EF4-FFF2-40B4-BE49-F238E27FC236}">
                <a16:creationId xmlns:a16="http://schemas.microsoft.com/office/drawing/2014/main" id="{CA919C7A-4DCB-518B-610E-B617898380C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98521" y="1734550"/>
            <a:ext cx="2918738" cy="1904664"/>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DRESS UP: Lekesett i fargen rosa: «Magnetic Fun - Dress up». I blå: «Magnetic Fun - Dress up to work. Find out what am I good at?». - Det er viktig at foreldre og forbrukere aldri slutter med å reagere på slike ting, sier kjønnsforsker Jørgen Lorentzen.">
            <a:extLst>
              <a:ext uri="{FF2B5EF4-FFF2-40B4-BE49-F238E27FC236}">
                <a16:creationId xmlns:a16="http://schemas.microsoft.com/office/drawing/2014/main" id="{562624E0-F6DD-4B03-6130-CBE1078ECD21}"/>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546" t="25823" r="4060" b="29616"/>
          <a:stretch/>
        </p:blipFill>
        <p:spPr bwMode="auto">
          <a:xfrm>
            <a:off x="4306676" y="4494117"/>
            <a:ext cx="4644321" cy="162713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KJØNNSDELT: Selv barnetannkrem kommer i gutt- og jentemotiv. Kjøp gjerne guttemotivet til jenta di, men det fins viktigere slag i likestillingskampen.">
            <a:extLst>
              <a:ext uri="{FF2B5EF4-FFF2-40B4-BE49-F238E27FC236}">
                <a16:creationId xmlns:a16="http://schemas.microsoft.com/office/drawing/2014/main" id="{4F492C75-0BED-5B81-8581-4A5262A59B67}"/>
              </a:ext>
            </a:extLst>
          </p:cNvPr>
          <p:cNvPicPr>
            <a:picLocks noGrp="1" noChangeAspect="1" noChangeArrowheads="1"/>
          </p:cNvPicPr>
          <p:nvPr>
            <p:ph idx="1"/>
          </p:nvPr>
        </p:nvPicPr>
        <p:blipFill rotWithShape="1">
          <a:blip r:embed="rId8" cstate="print">
            <a:extLst>
              <a:ext uri="{28A0092B-C50C-407E-A947-70E740481C1C}">
                <a14:useLocalDpi xmlns:a14="http://schemas.microsoft.com/office/drawing/2010/main" val="0"/>
              </a:ext>
            </a:extLst>
          </a:blip>
          <a:srcRect l="15841" r="22198"/>
          <a:stretch/>
        </p:blipFill>
        <p:spPr bwMode="auto">
          <a:xfrm>
            <a:off x="263737" y="4712375"/>
            <a:ext cx="1869589" cy="1719886"/>
          </a:xfrm>
          <a:prstGeom prst="rect">
            <a:avLst/>
          </a:prstGeom>
          <a:noFill/>
          <a:extLst>
            <a:ext uri="{909E8E84-426E-40DD-AFC4-6F175D3DCCD1}">
              <a14:hiddenFill xmlns:a14="http://schemas.microsoft.com/office/drawing/2010/main">
                <a:solidFill>
                  <a:srgbClr val="FFFFFF"/>
                </a:solidFill>
              </a14:hiddenFill>
            </a:ext>
          </a:extLst>
        </p:spPr>
      </p:pic>
      <p:pic>
        <p:nvPicPr>
          <p:cNvPr id="7" name="Bilde 6"/>
          <p:cNvPicPr>
            <a:picLocks noChangeAspect="1"/>
          </p:cNvPicPr>
          <p:nvPr/>
        </p:nvPicPr>
        <p:blipFill>
          <a:blip r:embed="rId9"/>
          <a:stretch>
            <a:fillRect/>
          </a:stretch>
        </p:blipFill>
        <p:spPr>
          <a:xfrm rot="1088700">
            <a:off x="2549519" y="4062624"/>
            <a:ext cx="1704700" cy="2157849"/>
          </a:xfrm>
          <a:prstGeom prst="rect">
            <a:avLst/>
          </a:prstGeom>
          <a:noFill/>
          <a:ln cap="flat">
            <a:noFill/>
          </a:ln>
        </p:spPr>
      </p:pic>
      <p:pic>
        <p:nvPicPr>
          <p:cNvPr id="6" name="Bilde 1"/>
          <p:cNvPicPr>
            <a:picLocks noChangeAspect="1"/>
          </p:cNvPicPr>
          <p:nvPr/>
        </p:nvPicPr>
        <p:blipFill>
          <a:blip r:embed="rId10"/>
          <a:stretch>
            <a:fillRect/>
          </a:stretch>
        </p:blipFill>
        <p:spPr>
          <a:xfrm rot="20909201">
            <a:off x="2613624" y="1536874"/>
            <a:ext cx="2029303" cy="2505309"/>
          </a:xfrm>
          <a:prstGeom prst="rect">
            <a:avLst/>
          </a:prstGeom>
          <a:noFill/>
          <a:ln cap="flat">
            <a:noFill/>
          </a:ln>
        </p:spPr>
      </p:pic>
      <p:pic>
        <p:nvPicPr>
          <p:cNvPr id="9" name="Bilde 5"/>
          <p:cNvPicPr>
            <a:picLocks noChangeAspect="1"/>
          </p:cNvPicPr>
          <p:nvPr/>
        </p:nvPicPr>
        <p:blipFill>
          <a:blip r:embed="rId11"/>
          <a:stretch>
            <a:fillRect/>
          </a:stretch>
        </p:blipFill>
        <p:spPr>
          <a:xfrm rot="20394330">
            <a:off x="4535600" y="2254109"/>
            <a:ext cx="1776626" cy="2157842"/>
          </a:xfrm>
          <a:prstGeom prst="rect">
            <a:avLst/>
          </a:prstGeom>
          <a:noFill/>
          <a:ln cap="flat">
            <a:noFill/>
          </a:ln>
        </p:spPr>
      </p:pic>
    </p:spTree>
    <p:extLst>
      <p:ext uri="{BB962C8B-B14F-4D97-AF65-F5344CB8AC3E}">
        <p14:creationId xmlns:p14="http://schemas.microsoft.com/office/powerpoint/2010/main" val="3205846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6" name="Picture 12" descr="More gendered products – Feminist Philosophers">
            <a:extLst>
              <a:ext uri="{FF2B5EF4-FFF2-40B4-BE49-F238E27FC236}">
                <a16:creationId xmlns:a16="http://schemas.microsoft.com/office/drawing/2014/main" id="{AEABCF7D-0756-5A18-F817-798FE3A14D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8899" y="1794348"/>
            <a:ext cx="2524687" cy="1659555"/>
          </a:xfrm>
          <a:prstGeom prst="rect">
            <a:avLst/>
          </a:prstGeom>
          <a:extLst>
            <a:ext uri="{909E8E84-426E-40DD-AFC4-6F175D3DCCD1}">
              <a14:hiddenFill xmlns:a14="http://schemas.microsoft.com/office/drawing/2010/main">
                <a:solidFill>
                  <a:srgbClr val="FFFFFF"/>
                </a:solidFill>
              </a14:hiddenFill>
            </a:ext>
          </a:extLst>
        </p:spPr>
      </p:pic>
      <p:pic>
        <p:nvPicPr>
          <p:cNvPr id="1026" name="Picture 2" descr="16 unnecessarily gendered products that are not only stupid but hilarious -  India Today">
            <a:extLst>
              <a:ext uri="{FF2B5EF4-FFF2-40B4-BE49-F238E27FC236}">
                <a16:creationId xmlns:a16="http://schemas.microsoft.com/office/drawing/2014/main" id="{43E900DE-2B9A-A8E1-B557-6B07AC0005A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767" r="9111"/>
          <a:stretch/>
        </p:blipFill>
        <p:spPr bwMode="auto">
          <a:xfrm>
            <a:off x="3306739" y="83636"/>
            <a:ext cx="3848917" cy="2540490"/>
          </a:xfrm>
          <a:prstGeom prst="rect">
            <a:avLst/>
          </a:prstGeom>
          <a:extLst>
            <a:ext uri="{909E8E84-426E-40DD-AFC4-6F175D3DCCD1}">
              <a14:hiddenFill xmlns:a14="http://schemas.microsoft.com/office/drawing/2010/main">
                <a:solidFill>
                  <a:srgbClr val="FFFFFF"/>
                </a:solidFill>
              </a14:hiddenFill>
            </a:ext>
          </a:extLst>
        </p:spPr>
      </p:pic>
      <p:pic>
        <p:nvPicPr>
          <p:cNvPr id="1034" name="Picture 10" descr="BIC Atlantis Retractable Ballpoint Pens Black 2PK | Southwestern College  Bookstore">
            <a:extLst>
              <a:ext uri="{FF2B5EF4-FFF2-40B4-BE49-F238E27FC236}">
                <a16:creationId xmlns:a16="http://schemas.microsoft.com/office/drawing/2014/main" id="{E2A04553-4276-C9B3-505F-425363FAEF7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01665" y="2867873"/>
            <a:ext cx="2659063" cy="2660650"/>
          </a:xfrm>
          <a:prstGeom prst="rect">
            <a:avLst/>
          </a:prstGeom>
          <a:extLst>
            <a:ext uri="{909E8E84-426E-40DD-AFC4-6F175D3DCCD1}">
              <a14:hiddenFill xmlns:a14="http://schemas.microsoft.com/office/drawing/2010/main">
                <a:solidFill>
                  <a:srgbClr val="FFFFFF"/>
                </a:solidFill>
              </a14:hiddenFill>
            </a:ext>
          </a:extLst>
        </p:spPr>
      </p:pic>
      <p:pic>
        <p:nvPicPr>
          <p:cNvPr id="1032" name="Picture 8" descr="Unnecessarily Gendered Products, A Blog Featuring Products Marketed Either  to Men or Women Based on Arbitrary Traits">
            <a:extLst>
              <a:ext uri="{FF2B5EF4-FFF2-40B4-BE49-F238E27FC236}">
                <a16:creationId xmlns:a16="http://schemas.microsoft.com/office/drawing/2014/main" id="{5558A5A4-86CB-9A6F-AFF0-DE6A7F07F77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18566" y="2984739"/>
            <a:ext cx="1498209" cy="2543784"/>
          </a:xfrm>
          <a:prstGeom prst="rect">
            <a:avLst/>
          </a:prstGeom>
          <a:extLst>
            <a:ext uri="{909E8E84-426E-40DD-AFC4-6F175D3DCCD1}">
              <a14:hiddenFill xmlns:a14="http://schemas.microsoft.com/office/drawing/2010/main">
                <a:solidFill>
                  <a:srgbClr val="FFFFFF"/>
                </a:solidFill>
              </a14:hiddenFill>
            </a:ext>
          </a:extLst>
        </p:spPr>
      </p:pic>
      <p:pic>
        <p:nvPicPr>
          <p:cNvPr id="1040" name="Picture 16" descr="Kleenex - Kleenex Tissues, Pink, 2-Ply (152 count) | Shop | Weis Markets">
            <a:extLst>
              <a:ext uri="{FF2B5EF4-FFF2-40B4-BE49-F238E27FC236}">
                <a16:creationId xmlns:a16="http://schemas.microsoft.com/office/drawing/2014/main" id="{BAC028CD-04CA-0D83-63C2-6AC5D75B6924}"/>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12746" b="15232"/>
          <a:stretch/>
        </p:blipFill>
        <p:spPr bwMode="auto">
          <a:xfrm>
            <a:off x="252957" y="83636"/>
            <a:ext cx="2409435" cy="1735315"/>
          </a:xfrm>
          <a:prstGeom prst="rect">
            <a:avLst/>
          </a:prstGeom>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1CDE2D3B-2BCB-E7CC-95C5-3CDF33FB4FA1}"/>
              </a:ext>
            </a:extLst>
          </p:cNvPr>
          <p:cNvPicPr>
            <a:picLocks noGrp="1" noChangeAspect="1" noChangeArrowheads="1"/>
          </p:cNvPicPr>
          <p:nvPr>
            <p:ph idx="4294967295"/>
          </p:nvPr>
        </p:nvPicPr>
        <p:blipFill>
          <a:blip r:embed="rId8" cstate="print">
            <a:extLst>
              <a:ext uri="{28A0092B-C50C-407E-A947-70E740481C1C}">
                <a14:useLocalDpi xmlns:a14="http://schemas.microsoft.com/office/drawing/2010/main" val="0"/>
              </a:ext>
            </a:extLst>
          </a:blip>
          <a:srcRect/>
          <a:stretch>
            <a:fillRect/>
          </a:stretch>
        </p:blipFill>
        <p:spPr bwMode="auto">
          <a:xfrm>
            <a:off x="7129413" y="3023650"/>
            <a:ext cx="2247900" cy="3018840"/>
          </a:xfrm>
          <a:prstGeom prst="rect">
            <a:avLst/>
          </a:prstGeom>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40F46C2C-CD5B-5FD3-460B-B4FCEF57A9C1}"/>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216775" y="83636"/>
            <a:ext cx="1927225" cy="2852738"/>
          </a:xfrm>
          <a:prstGeom prst="rect">
            <a:avLst/>
          </a:prstGeom>
          <a:extLst>
            <a:ext uri="{909E8E84-426E-40DD-AFC4-6F175D3DCCD1}">
              <a14:hiddenFill xmlns:a14="http://schemas.microsoft.com/office/drawing/2010/main">
                <a:solidFill>
                  <a:srgbClr val="FFFFFF"/>
                </a:solidFill>
              </a14:hiddenFill>
            </a:ext>
          </a:extLst>
        </p:spPr>
      </p:pic>
      <p:pic>
        <p:nvPicPr>
          <p:cNvPr id="1042" name="Picture 18" descr="Women's toolset. | Pink tools, Pink tool set, Pink tool box">
            <a:extLst>
              <a:ext uri="{FF2B5EF4-FFF2-40B4-BE49-F238E27FC236}">
                <a16:creationId xmlns:a16="http://schemas.microsoft.com/office/drawing/2014/main" id="{4ED9A91A-401A-049B-C5D7-48B4894D930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68753" y="3635220"/>
            <a:ext cx="2105465" cy="2105465"/>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KENDO Toolset 73pcs | NetOnNet">
            <a:extLst>
              <a:ext uri="{FF2B5EF4-FFF2-40B4-BE49-F238E27FC236}">
                <a16:creationId xmlns:a16="http://schemas.microsoft.com/office/drawing/2014/main" id="{4A5BC72E-6DE8-1DE5-73B2-E5EDBCAF2A08}"/>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18971" r="19368"/>
          <a:stretch/>
        </p:blipFill>
        <p:spPr bwMode="auto">
          <a:xfrm>
            <a:off x="2756926" y="3475423"/>
            <a:ext cx="1602203" cy="21152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60509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0860C36-F070-F42D-EBAE-91A4CF387624}"/>
              </a:ext>
            </a:extLst>
          </p:cNvPr>
          <p:cNvSpPr>
            <a:spLocks noGrp="1"/>
          </p:cNvSpPr>
          <p:nvPr>
            <p:ph type="title"/>
          </p:nvPr>
        </p:nvSpPr>
        <p:spPr/>
        <p:txBody>
          <a:bodyPr/>
          <a:lstStyle/>
          <a:p>
            <a:endParaRPr lang="nb-NO"/>
          </a:p>
        </p:txBody>
      </p:sp>
      <p:pic>
        <p:nvPicPr>
          <p:cNvPr id="4" name="Våg_å_se">
            <a:hlinkClick r:id="" action="ppaction://media"/>
            <a:extLst>
              <a:ext uri="{FF2B5EF4-FFF2-40B4-BE49-F238E27FC236}">
                <a16:creationId xmlns:a16="http://schemas.microsoft.com/office/drawing/2014/main" id="{CA25CC43-1496-B9EC-3043-155516ED9446}"/>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840020" y="290113"/>
            <a:ext cx="5760911" cy="5760911"/>
          </a:xfrm>
        </p:spPr>
      </p:pic>
    </p:spTree>
    <p:extLst>
      <p:ext uri="{BB962C8B-B14F-4D97-AF65-F5344CB8AC3E}">
        <p14:creationId xmlns:p14="http://schemas.microsoft.com/office/powerpoint/2010/main" val="2208421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676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theme/theme1.xml><?xml version="1.0" encoding="utf-8"?>
<a:theme xmlns:a="http://schemas.openxmlformats.org/drawingml/2006/main" name="Office-tema">
  <a:themeElements>
    <a:clrScheme name="Likestillingssenteret">
      <a:dk1>
        <a:sysClr val="windowText" lastClr="000000"/>
      </a:dk1>
      <a:lt1>
        <a:sysClr val="window" lastClr="FFFFFF"/>
      </a:lt1>
      <a:dk2>
        <a:srgbClr val="556670"/>
      </a:dk2>
      <a:lt2>
        <a:srgbClr val="E7E6E6"/>
      </a:lt2>
      <a:accent1>
        <a:srgbClr val="F7A71F"/>
      </a:accent1>
      <a:accent2>
        <a:srgbClr val="7C8990"/>
      </a:accent2>
      <a:accent3>
        <a:srgbClr val="DA4E97"/>
      </a:accent3>
      <a:accent4>
        <a:srgbClr val="8D6CAE"/>
      </a:accent4>
      <a:accent5>
        <a:srgbClr val="8DC4EC"/>
      </a:accent5>
      <a:accent6>
        <a:srgbClr val="4AAFC0"/>
      </a:accent6>
      <a:hlink>
        <a:srgbClr val="0563C1"/>
      </a:hlink>
      <a:folHlink>
        <a:srgbClr val="954F72"/>
      </a:folHlink>
    </a:clrScheme>
    <a:fontScheme name="Likestllingssentere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sjon2" id="{E8BF836C-55DD-48A2-AA37-1243079FB017}" vid="{D8334AF8-4958-4004-857F-5D3EB8FAC4DB}"/>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bb141963-ee2d-43a3-8363-ffe15ce761ab">
      <Terms xmlns="http://schemas.microsoft.com/office/infopath/2007/PartnerControls"/>
    </lcf76f155ced4ddcb4097134ff3c332f>
    <TaxCatchAll xmlns="d5aa5b0c-cc6c-48a4-9558-8d43f73a4f1c"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kument" ma:contentTypeID="0x010100473BBA52DF29CA4EBC4D735762084347" ma:contentTypeVersion="18" ma:contentTypeDescription="Opprett et nytt dokument." ma:contentTypeScope="" ma:versionID="2fa48682a8b20be6e430f6976ab01922">
  <xsd:schema xmlns:xsd="http://www.w3.org/2001/XMLSchema" xmlns:xs="http://www.w3.org/2001/XMLSchema" xmlns:p="http://schemas.microsoft.com/office/2006/metadata/properties" xmlns:ns2="d5aa5b0c-cc6c-48a4-9558-8d43f73a4f1c" xmlns:ns3="bb141963-ee2d-43a3-8363-ffe15ce761ab" targetNamespace="http://schemas.microsoft.com/office/2006/metadata/properties" ma:root="true" ma:fieldsID="80ddbdeea0be2ba4ab3702fc1a30d5c9" ns2:_="" ns3:_="">
    <xsd:import namespace="d5aa5b0c-cc6c-48a4-9558-8d43f73a4f1c"/>
    <xsd:import namespace="bb141963-ee2d-43a3-8363-ffe15ce761ab"/>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5aa5b0c-cc6c-48a4-9558-8d43f73a4f1c" elementFormDefault="qualified">
    <xsd:import namespace="http://schemas.microsoft.com/office/2006/documentManagement/types"/>
    <xsd:import namespace="http://schemas.microsoft.com/office/infopath/2007/PartnerControls"/>
    <xsd:element name="SharedWithUsers" ma:index="8"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Delingsdetaljer" ma:internalName="SharedWithDetails" ma:readOnly="true">
      <xsd:simpleType>
        <xsd:restriction base="dms:Note">
          <xsd:maxLength value="255"/>
        </xsd:restriction>
      </xsd:simpleType>
    </xsd:element>
    <xsd:element name="TaxCatchAll" ma:index="23" nillable="true" ma:displayName="Taxonomy Catch All Column" ma:hidden="true" ma:list="{2867b935-2526-4fa5-9328-ec48ee735fb8}" ma:internalName="TaxCatchAll" ma:showField="CatchAllData" ma:web="d5aa5b0c-cc6c-48a4-9558-8d43f73a4f1c">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bb141963-ee2d-43a3-8363-ffe15ce761ab"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Bildemerkelapper" ma:readOnly="false" ma:fieldId="{5cf76f15-5ced-4ddc-b409-7134ff3c332f}" ma:taxonomyMulti="true" ma:sspId="490d4d08-86c2-47bf-b4a8-dace8e97389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09C3627-2100-48D9-84DC-D201EDB212DF}">
  <ds:schemaRefs>
    <ds:schemaRef ds:uri="http://schemas.microsoft.com/office/2006/metadata/properties"/>
    <ds:schemaRef ds:uri="http://schemas.microsoft.com/office/infopath/2007/PartnerControls"/>
    <ds:schemaRef ds:uri="bb141963-ee2d-43a3-8363-ffe15ce761ab"/>
    <ds:schemaRef ds:uri="d5aa5b0c-cc6c-48a4-9558-8d43f73a4f1c"/>
  </ds:schemaRefs>
</ds:datastoreItem>
</file>

<file path=customXml/itemProps2.xml><?xml version="1.0" encoding="utf-8"?>
<ds:datastoreItem xmlns:ds="http://schemas.openxmlformats.org/officeDocument/2006/customXml" ds:itemID="{A213EA15-E50A-4305-B63B-94381412752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5aa5b0c-cc6c-48a4-9558-8d43f73a4f1c"/>
    <ds:schemaRef ds:uri="bb141963-ee2d-43a3-8363-ffe15ce761a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351E7A5-0D64-4D58-8F96-F81E92D9EDE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64999</TotalTime>
  <Words>2238</Words>
  <Application>Microsoft Office PowerPoint</Application>
  <PresentationFormat>Skjermfremvisning (4:3)</PresentationFormat>
  <Paragraphs>136</Paragraphs>
  <Slides>10</Slides>
  <Notes>10</Notes>
  <HiddenSlides>0</HiddenSlides>
  <MMClips>3</MMClips>
  <ScaleCrop>false</ScaleCrop>
  <HeadingPairs>
    <vt:vector size="6" baseType="variant">
      <vt:variant>
        <vt:lpstr>Brukte skrifter</vt:lpstr>
      </vt:variant>
      <vt:variant>
        <vt:i4>6</vt:i4>
      </vt:variant>
      <vt:variant>
        <vt:lpstr>Tema</vt:lpstr>
      </vt:variant>
      <vt:variant>
        <vt:i4>1</vt:i4>
      </vt:variant>
      <vt:variant>
        <vt:lpstr>Lysbildetitler</vt:lpstr>
      </vt:variant>
      <vt:variant>
        <vt:i4>10</vt:i4>
      </vt:variant>
    </vt:vector>
  </HeadingPairs>
  <TitlesOfParts>
    <vt:vector size="17" baseType="lpstr">
      <vt:lpstr>Arial</vt:lpstr>
      <vt:lpstr>Calibri</vt:lpstr>
      <vt:lpstr>DK Lemon Yellow Sun</vt:lpstr>
      <vt:lpstr>Symbol</vt:lpstr>
      <vt:lpstr>Söhne</vt:lpstr>
      <vt:lpstr>Wingdings 2</vt:lpstr>
      <vt:lpstr>Office-tema</vt:lpstr>
      <vt:lpstr>Kropp og kjønn</vt:lpstr>
      <vt:lpstr>Oppvarming: Diskusjon om kjønn</vt:lpstr>
      <vt:lpstr>Kjønn, kropp og reklame</vt:lpstr>
      <vt:lpstr>Hva er kjønn?</vt:lpstr>
      <vt:lpstr>Normer</vt:lpstr>
      <vt:lpstr>PowerPoint-presentasjon</vt:lpstr>
      <vt:lpstr>PowerPoint-presentasjon</vt:lpstr>
      <vt:lpstr>PowerPoint-presentasjon</vt:lpstr>
      <vt:lpstr>PowerPoint-presentasjon</vt:lpstr>
      <vt:lpstr>Influencere, kroppspress og kjønnsroller</vt:lpstr>
    </vt:vector>
  </TitlesOfParts>
  <Company>Likestillingssenteret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Annette Solberg</dc:creator>
  <dc:description>template by addpoint.no</dc:description>
  <cp:lastModifiedBy>Carina Carlsen</cp:lastModifiedBy>
  <cp:revision>503</cp:revision>
  <cp:lastPrinted>2019-02-25T13:33:34Z</cp:lastPrinted>
  <dcterms:created xsi:type="dcterms:W3CDTF">2017-08-03T06:28:02Z</dcterms:created>
  <dcterms:modified xsi:type="dcterms:W3CDTF">2024-03-19T08:58:21Z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te by">
    <vt:lpwstr>addpoint.no</vt:lpwstr>
  </property>
  <property fmtid="{D5CDD505-2E9C-101B-9397-08002B2CF9AE}" pid="3" name="Order">
    <vt:r8>6813800</vt:r8>
  </property>
  <property fmtid="{D5CDD505-2E9C-101B-9397-08002B2CF9AE}" pid="4" name="ContentTypeId">
    <vt:lpwstr>0x010100473BBA52DF29CA4EBC4D735762084347</vt:lpwstr>
  </property>
  <property fmtid="{D5CDD505-2E9C-101B-9397-08002B2CF9AE}" pid="5" name="MediaServiceImageTags">
    <vt:lpwstr/>
  </property>
</Properties>
</file>