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412" r:id="rId5"/>
    <p:sldId id="497" r:id="rId6"/>
    <p:sldId id="495" r:id="rId7"/>
    <p:sldId id="457" r:id="rId8"/>
    <p:sldId id="443" r:id="rId9"/>
    <p:sldId id="496" r:id="rId10"/>
    <p:sldId id="423" r:id="rId11"/>
    <p:sldId id="426" r:id="rId12"/>
    <p:sldId id="435" r:id="rId13"/>
    <p:sldId id="418" r:id="rId14"/>
    <p:sldId id="487" r:id="rId15"/>
  </p:sldIdLst>
  <p:sldSz cx="9144000" cy="6858000" type="screen4x3"/>
  <p:notesSz cx="7010400" cy="9296400"/>
  <p:defaultTextStyle>
    <a:defPPr>
      <a:defRPr lang="nb-NO"/>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Solberg" initials="AS" lastIdx="2" clrIdx="0">
    <p:extLst>
      <p:ext uri="{19B8F6BF-5375-455C-9EA6-DF929625EA0E}">
        <p15:presenceInfo xmlns:p15="http://schemas.microsoft.com/office/powerpoint/2012/main" userId="S-1-5-21-1647411590-422869849-2351291333-1215" providerId="AD"/>
      </p:ext>
    </p:extLst>
  </p:cmAuthor>
  <p:cmAuthor id="2" name="Victoria Øverby Steinland" initials="VØS" lastIdx="4" clrIdx="1">
    <p:extLst>
      <p:ext uri="{19B8F6BF-5375-455C-9EA6-DF929625EA0E}">
        <p15:presenceInfo xmlns:p15="http://schemas.microsoft.com/office/powerpoint/2012/main" userId="S-1-5-21-1647411590-422869849-2351291333-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4438A-88A6-4AC1-B692-1174E1CC247E}" v="4" dt="2024-03-22T11:10:29.99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58436" autoAdjust="0"/>
  </p:normalViewPr>
  <p:slideViewPr>
    <p:cSldViewPr snapToGrid="0">
      <p:cViewPr varScale="1">
        <p:scale>
          <a:sx n="59" d="100"/>
          <a:sy n="59" d="100"/>
        </p:scale>
        <p:origin x="2028" y="56"/>
      </p:cViewPr>
      <p:guideLst>
        <p:guide orient="horz" pos="2160"/>
        <p:guide pos="2880"/>
      </p:guideLst>
    </p:cSldViewPr>
  </p:slideViewPr>
  <p:outlineViewPr>
    <p:cViewPr>
      <p:scale>
        <a:sx n="33" d="100"/>
        <a:sy n="33" d="100"/>
      </p:scale>
      <p:origin x="0" y="-265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Carlsen" userId="2bbc854f-e44a-44ff-9bd9-0e7ce760f762" providerId="ADAL" clId="{5E971D48-F4C0-4A15-96CD-5987BAC0936B}"/>
    <pc:docChg chg="undo custSel addSld delSld modSld sldOrd">
      <pc:chgData name="Carina Carlsen" userId="2bbc854f-e44a-44ff-9bd9-0e7ce760f762" providerId="ADAL" clId="{5E971D48-F4C0-4A15-96CD-5987BAC0936B}" dt="2023-11-30T07:38:35.688" v="6887" actId="20577"/>
      <pc:docMkLst>
        <pc:docMk/>
      </pc:docMkLst>
      <pc:sldChg chg="del">
        <pc:chgData name="Carina Carlsen" userId="2bbc854f-e44a-44ff-9bd9-0e7ce760f762" providerId="ADAL" clId="{5E971D48-F4C0-4A15-96CD-5987BAC0936B}" dt="2023-11-30T06:21:07.579" v="1076" actId="47"/>
        <pc:sldMkLst>
          <pc:docMk/>
          <pc:sldMk cId="494063893" sldId="346"/>
        </pc:sldMkLst>
      </pc:sldChg>
      <pc:sldChg chg="addSp delSp modSp mod">
        <pc:chgData name="Carina Carlsen" userId="2bbc854f-e44a-44ff-9bd9-0e7ce760f762" providerId="ADAL" clId="{5E971D48-F4C0-4A15-96CD-5987BAC0936B}" dt="2023-11-30T05:53:45.233" v="65" actId="26606"/>
        <pc:sldMkLst>
          <pc:docMk/>
          <pc:sldMk cId="1128923886" sldId="412"/>
        </pc:sldMkLst>
        <pc:spChg chg="mod">
          <ac:chgData name="Carina Carlsen" userId="2bbc854f-e44a-44ff-9bd9-0e7ce760f762" providerId="ADAL" clId="{5E971D48-F4C0-4A15-96CD-5987BAC0936B}" dt="2023-11-30T05:53:45.233" v="65" actId="26606"/>
          <ac:spMkLst>
            <pc:docMk/>
            <pc:sldMk cId="1128923886" sldId="412"/>
            <ac:spMk id="2" creationId="{00000000-0000-0000-0000-000000000000}"/>
          </ac:spMkLst>
        </pc:spChg>
        <pc:spChg chg="mod">
          <ac:chgData name="Carina Carlsen" userId="2bbc854f-e44a-44ff-9bd9-0e7ce760f762" providerId="ADAL" clId="{5E971D48-F4C0-4A15-96CD-5987BAC0936B}" dt="2023-11-30T05:53:45.233" v="65" actId="26606"/>
          <ac:spMkLst>
            <pc:docMk/>
            <pc:sldMk cId="1128923886" sldId="412"/>
            <ac:spMk id="3" creationId="{00000000-0000-0000-0000-000000000000}"/>
          </ac:spMkLst>
        </pc:spChg>
        <pc:spChg chg="add del mod">
          <ac:chgData name="Carina Carlsen" userId="2bbc854f-e44a-44ff-9bd9-0e7ce760f762" providerId="ADAL" clId="{5E971D48-F4C0-4A15-96CD-5987BAC0936B}" dt="2023-11-30T05:53:41.283" v="50"/>
          <ac:spMkLst>
            <pc:docMk/>
            <pc:sldMk cId="1128923886" sldId="412"/>
            <ac:spMk id="5" creationId="{A0AD9F78-1A03-B4F8-C2F8-AC088491B832}"/>
          </ac:spMkLst>
        </pc:spChg>
        <pc:picChg chg="del">
          <ac:chgData name="Carina Carlsen" userId="2bbc854f-e44a-44ff-9bd9-0e7ce760f762" providerId="ADAL" clId="{5E971D48-F4C0-4A15-96CD-5987BAC0936B}" dt="2023-11-30T05:53:39.262" v="49" actId="478"/>
          <ac:picMkLst>
            <pc:docMk/>
            <pc:sldMk cId="1128923886" sldId="412"/>
            <ac:picMk id="7" creationId="{00000000-0000-0000-0000-000000000000}"/>
          </ac:picMkLst>
        </pc:picChg>
        <pc:picChg chg="add mod ord">
          <ac:chgData name="Carina Carlsen" userId="2bbc854f-e44a-44ff-9bd9-0e7ce760f762" providerId="ADAL" clId="{5E971D48-F4C0-4A15-96CD-5987BAC0936B}" dt="2023-11-30T05:53:45.233" v="65" actId="26606"/>
          <ac:picMkLst>
            <pc:docMk/>
            <pc:sldMk cId="1128923886" sldId="412"/>
            <ac:picMk id="8" creationId="{8A01D20A-7226-733C-7BA5-E39C88203E76}"/>
          </ac:picMkLst>
        </pc:picChg>
      </pc:sldChg>
      <pc:sldChg chg="del ord">
        <pc:chgData name="Carina Carlsen" userId="2bbc854f-e44a-44ff-9bd9-0e7ce760f762" providerId="ADAL" clId="{5E971D48-F4C0-4A15-96CD-5987BAC0936B}" dt="2023-11-30T07:26:17.946" v="5919" actId="47"/>
        <pc:sldMkLst>
          <pc:docMk/>
          <pc:sldMk cId="3615671640" sldId="413"/>
        </pc:sldMkLst>
      </pc:sldChg>
      <pc:sldChg chg="modSp del mod">
        <pc:chgData name="Carina Carlsen" userId="2bbc854f-e44a-44ff-9bd9-0e7ce760f762" providerId="ADAL" clId="{5E971D48-F4C0-4A15-96CD-5987BAC0936B}" dt="2023-11-30T07:25:58.206" v="5914" actId="47"/>
        <pc:sldMkLst>
          <pc:docMk/>
          <pc:sldMk cId="1124185607" sldId="415"/>
        </pc:sldMkLst>
        <pc:spChg chg="mod">
          <ac:chgData name="Carina Carlsen" userId="2bbc854f-e44a-44ff-9bd9-0e7ce760f762" providerId="ADAL" clId="{5E971D48-F4C0-4A15-96CD-5987BAC0936B}" dt="2023-11-30T05:53:41.778" v="61" actId="27636"/>
          <ac:spMkLst>
            <pc:docMk/>
            <pc:sldMk cId="1124185607" sldId="415"/>
            <ac:spMk id="3" creationId="{00000000-0000-0000-0000-000000000000}"/>
          </ac:spMkLst>
        </pc:spChg>
      </pc:sldChg>
      <pc:sldChg chg="del">
        <pc:chgData name="Carina Carlsen" userId="2bbc854f-e44a-44ff-9bd9-0e7ce760f762" providerId="ADAL" clId="{5E971D48-F4C0-4A15-96CD-5987BAC0936B}" dt="2023-11-30T07:25:51.023" v="5912" actId="47"/>
        <pc:sldMkLst>
          <pc:docMk/>
          <pc:sldMk cId="1405871873" sldId="416"/>
        </pc:sldMkLst>
      </pc:sldChg>
      <pc:sldChg chg="addSp delSp modSp mod modClrScheme delAnim modAnim chgLayout modNotesTx">
        <pc:chgData name="Carina Carlsen" userId="2bbc854f-e44a-44ff-9bd9-0e7ce760f762" providerId="ADAL" clId="{5E971D48-F4C0-4A15-96CD-5987BAC0936B}" dt="2023-11-30T06:38:10.090" v="2152" actId="27636"/>
        <pc:sldMkLst>
          <pc:docMk/>
          <pc:sldMk cId="1046961350" sldId="418"/>
        </pc:sldMkLst>
        <pc:spChg chg="mod">
          <ac:chgData name="Carina Carlsen" userId="2bbc854f-e44a-44ff-9bd9-0e7ce760f762" providerId="ADAL" clId="{5E971D48-F4C0-4A15-96CD-5987BAC0936B}" dt="2023-11-30T06:38:10.084" v="2151" actId="26606"/>
          <ac:spMkLst>
            <pc:docMk/>
            <pc:sldMk cId="1046961350" sldId="418"/>
            <ac:spMk id="2" creationId="{82E4A53D-807C-4D6D-B804-646A022EFFF7}"/>
          </ac:spMkLst>
        </pc:spChg>
        <pc:spChg chg="mod">
          <ac:chgData name="Carina Carlsen" userId="2bbc854f-e44a-44ff-9bd9-0e7ce760f762" providerId="ADAL" clId="{5E971D48-F4C0-4A15-96CD-5987BAC0936B}" dt="2023-11-30T06:38:10.084" v="2151" actId="26606"/>
          <ac:spMkLst>
            <pc:docMk/>
            <pc:sldMk cId="1046961350" sldId="418"/>
            <ac:spMk id="11" creationId="{00000000-0000-0000-0000-000000000000}"/>
          </ac:spMkLst>
        </pc:spChg>
        <pc:spChg chg="add mod">
          <ac:chgData name="Carina Carlsen" userId="2bbc854f-e44a-44ff-9bd9-0e7ce760f762" providerId="ADAL" clId="{5E971D48-F4C0-4A15-96CD-5987BAC0936B}" dt="2023-11-30T06:38:10.090" v="2152" actId="27636"/>
          <ac:spMkLst>
            <pc:docMk/>
            <pc:sldMk cId="1046961350" sldId="418"/>
            <ac:spMk id="16" creationId="{27E6E530-0561-5D5A-D4C8-0113E5CEFEB3}"/>
          </ac:spMkLst>
        </pc:spChg>
        <pc:picChg chg="del">
          <ac:chgData name="Carina Carlsen" userId="2bbc854f-e44a-44ff-9bd9-0e7ce760f762" providerId="ADAL" clId="{5E971D48-F4C0-4A15-96CD-5987BAC0936B}" dt="2023-11-30T06:32:01.436" v="1397" actId="478"/>
          <ac:picMkLst>
            <pc:docMk/>
            <pc:sldMk cId="1046961350" sldId="418"/>
            <ac:picMk id="4" creationId="{EC980A71-A897-45B7-B46E-45A4E4FE6873}"/>
          </ac:picMkLst>
        </pc:picChg>
        <pc:picChg chg="add mod ord">
          <ac:chgData name="Carina Carlsen" userId="2bbc854f-e44a-44ff-9bd9-0e7ce760f762" providerId="ADAL" clId="{5E971D48-F4C0-4A15-96CD-5987BAC0936B}" dt="2023-11-30T06:38:10.084" v="2151" actId="26606"/>
          <ac:picMkLst>
            <pc:docMk/>
            <pc:sldMk cId="1046961350" sldId="418"/>
            <ac:picMk id="5" creationId="{81ED0B6D-9B9C-BFC0-4F9E-B77547862772}"/>
          </ac:picMkLst>
        </pc:picChg>
        <pc:inkChg chg="del">
          <ac:chgData name="Carina Carlsen" userId="2bbc854f-e44a-44ff-9bd9-0e7ce760f762" providerId="ADAL" clId="{5E971D48-F4C0-4A15-96CD-5987BAC0936B}" dt="2023-11-30T06:31:59.640" v="1396" actId="478"/>
          <ac:inkMkLst>
            <pc:docMk/>
            <pc:sldMk cId="1046961350" sldId="418"/>
            <ac:inkMk id="45" creationId="{CF89ABE3-3BB9-4A2C-8E43-A49D8A19E48B}"/>
          </ac:inkMkLst>
        </pc:inkChg>
      </pc:sldChg>
      <pc:sldChg chg="del">
        <pc:chgData name="Carina Carlsen" userId="2bbc854f-e44a-44ff-9bd9-0e7ce760f762" providerId="ADAL" clId="{5E971D48-F4C0-4A15-96CD-5987BAC0936B}" dt="2023-11-30T07:26:14.178" v="5918" actId="47"/>
        <pc:sldMkLst>
          <pc:docMk/>
          <pc:sldMk cId="653545779" sldId="421"/>
        </pc:sldMkLst>
      </pc:sldChg>
      <pc:sldChg chg="del">
        <pc:chgData name="Carina Carlsen" userId="2bbc854f-e44a-44ff-9bd9-0e7ce760f762" providerId="ADAL" clId="{5E971D48-F4C0-4A15-96CD-5987BAC0936B}" dt="2023-11-30T07:26:17.946" v="5919" actId="47"/>
        <pc:sldMkLst>
          <pc:docMk/>
          <pc:sldMk cId="91543689" sldId="422"/>
        </pc:sldMkLst>
      </pc:sldChg>
      <pc:sldChg chg="addSp modSp mod ord modClrScheme chgLayout modNotesTx">
        <pc:chgData name="Carina Carlsen" userId="2bbc854f-e44a-44ff-9bd9-0e7ce760f762" providerId="ADAL" clId="{5E971D48-F4C0-4A15-96CD-5987BAC0936B}" dt="2023-11-30T07:37:55.810" v="6861" actId="20577"/>
        <pc:sldMkLst>
          <pc:docMk/>
          <pc:sldMk cId="2714878557" sldId="423"/>
        </pc:sldMkLst>
        <pc:spChg chg="mod">
          <ac:chgData name="Carina Carlsen" userId="2bbc854f-e44a-44ff-9bd9-0e7ce760f762" providerId="ADAL" clId="{5E971D48-F4C0-4A15-96CD-5987BAC0936B}" dt="2023-11-30T07:37:55.810" v="6861" actId="20577"/>
          <ac:spMkLst>
            <pc:docMk/>
            <pc:sldMk cId="2714878557" sldId="423"/>
            <ac:spMk id="5" creationId="{00000000-0000-0000-0000-000000000000}"/>
          </ac:spMkLst>
        </pc:spChg>
        <pc:spChg chg="mod">
          <ac:chgData name="Carina Carlsen" userId="2bbc854f-e44a-44ff-9bd9-0e7ce760f762" providerId="ADAL" clId="{5E971D48-F4C0-4A15-96CD-5987BAC0936B}" dt="2023-11-30T06:07:34.080" v="178" actId="20577"/>
          <ac:spMkLst>
            <pc:docMk/>
            <pc:sldMk cId="2714878557" sldId="423"/>
            <ac:spMk id="11" creationId="{00000000-0000-0000-0000-000000000000}"/>
          </ac:spMkLst>
        </pc:spChg>
        <pc:spChg chg="add mod">
          <ac:chgData name="Carina Carlsen" userId="2bbc854f-e44a-44ff-9bd9-0e7ce760f762" providerId="ADAL" clId="{5E971D48-F4C0-4A15-96CD-5987BAC0936B}" dt="2023-11-30T06:06:59.658" v="128" actId="27636"/>
          <ac:spMkLst>
            <pc:docMk/>
            <pc:sldMk cId="2714878557" sldId="423"/>
            <ac:spMk id="16" creationId="{4F98AD99-1204-6752-3C19-C769076494C1}"/>
          </ac:spMkLst>
        </pc:spChg>
        <pc:picChg chg="add mod ord">
          <ac:chgData name="Carina Carlsen" userId="2bbc854f-e44a-44ff-9bd9-0e7ce760f762" providerId="ADAL" clId="{5E971D48-F4C0-4A15-96CD-5987BAC0936B}" dt="2023-11-30T06:06:59.634" v="127" actId="26606"/>
          <ac:picMkLst>
            <pc:docMk/>
            <pc:sldMk cId="2714878557" sldId="423"/>
            <ac:picMk id="3" creationId="{AAB90296-5BDE-A98A-1A7D-DD1697479642}"/>
          </ac:picMkLst>
        </pc:picChg>
      </pc:sldChg>
      <pc:sldChg chg="del">
        <pc:chgData name="Carina Carlsen" userId="2bbc854f-e44a-44ff-9bd9-0e7ce760f762" providerId="ADAL" clId="{5E971D48-F4C0-4A15-96CD-5987BAC0936B}" dt="2023-11-30T07:26:17.946" v="5919" actId="47"/>
        <pc:sldMkLst>
          <pc:docMk/>
          <pc:sldMk cId="1201054546" sldId="424"/>
        </pc:sldMkLst>
      </pc:sldChg>
      <pc:sldChg chg="modSp mod ord modAnim modNotesTx">
        <pc:chgData name="Carina Carlsen" userId="2bbc854f-e44a-44ff-9bd9-0e7ce760f762" providerId="ADAL" clId="{5E971D48-F4C0-4A15-96CD-5987BAC0936B}" dt="2023-11-30T06:18:47.105" v="1073" actId="1076"/>
        <pc:sldMkLst>
          <pc:docMk/>
          <pc:sldMk cId="3849733548" sldId="425"/>
        </pc:sldMkLst>
        <pc:spChg chg="mod">
          <ac:chgData name="Carina Carlsen" userId="2bbc854f-e44a-44ff-9bd9-0e7ce760f762" providerId="ADAL" clId="{5E971D48-F4C0-4A15-96CD-5987BAC0936B}" dt="2023-11-30T06:16:00.546" v="723" actId="20577"/>
          <ac:spMkLst>
            <pc:docMk/>
            <pc:sldMk cId="3849733548" sldId="425"/>
            <ac:spMk id="8" creationId="{F61D98C0-AB7D-4142-ADFA-5ACB39ACD32D}"/>
          </ac:spMkLst>
        </pc:spChg>
        <pc:spChg chg="mod">
          <ac:chgData name="Carina Carlsen" userId="2bbc854f-e44a-44ff-9bd9-0e7ce760f762" providerId="ADAL" clId="{5E971D48-F4C0-4A15-96CD-5987BAC0936B}" dt="2023-11-30T06:16:09.596" v="737" actId="14100"/>
          <ac:spMkLst>
            <pc:docMk/>
            <pc:sldMk cId="3849733548" sldId="425"/>
            <ac:spMk id="9" creationId="{3C417D22-AA96-4596-9F95-80F7A1E25E45}"/>
          </ac:spMkLst>
        </pc:spChg>
        <pc:spChg chg="mod">
          <ac:chgData name="Carina Carlsen" userId="2bbc854f-e44a-44ff-9bd9-0e7ce760f762" providerId="ADAL" clId="{5E971D48-F4C0-4A15-96CD-5987BAC0936B}" dt="2023-11-30T06:18:41.725" v="1071" actId="1076"/>
          <ac:spMkLst>
            <pc:docMk/>
            <pc:sldMk cId="3849733548" sldId="425"/>
            <ac:spMk id="11" creationId="{00000000-0000-0000-0000-000000000000}"/>
          </ac:spMkLst>
        </pc:spChg>
        <pc:spChg chg="mod">
          <ac:chgData name="Carina Carlsen" userId="2bbc854f-e44a-44ff-9bd9-0e7ce760f762" providerId="ADAL" clId="{5E971D48-F4C0-4A15-96CD-5987BAC0936B}" dt="2023-11-30T06:18:47.105" v="1073" actId="1076"/>
          <ac:spMkLst>
            <pc:docMk/>
            <pc:sldMk cId="3849733548" sldId="425"/>
            <ac:spMk id="12" creationId="{61E97592-373C-475B-9F85-52B96F31866C}"/>
          </ac:spMkLst>
        </pc:spChg>
        <pc:spChg chg="mod">
          <ac:chgData name="Carina Carlsen" userId="2bbc854f-e44a-44ff-9bd9-0e7ce760f762" providerId="ADAL" clId="{5E971D48-F4C0-4A15-96CD-5987BAC0936B}" dt="2023-11-30T06:18:44.361" v="1072" actId="1076"/>
          <ac:spMkLst>
            <pc:docMk/>
            <pc:sldMk cId="3849733548" sldId="425"/>
            <ac:spMk id="13" creationId="{27B5C1A3-6D6A-4CE8-8B2D-18F9D4389B84}"/>
          </ac:spMkLst>
        </pc:spChg>
        <pc:spChg chg="mod">
          <ac:chgData name="Carina Carlsen" userId="2bbc854f-e44a-44ff-9bd9-0e7ce760f762" providerId="ADAL" clId="{5E971D48-F4C0-4A15-96CD-5987BAC0936B}" dt="2023-11-30T06:18:15.010" v="1044" actId="1076"/>
          <ac:spMkLst>
            <pc:docMk/>
            <pc:sldMk cId="3849733548" sldId="425"/>
            <ac:spMk id="14" creationId="{319CD1B6-3D19-45FD-8366-98F158789ABD}"/>
          </ac:spMkLst>
        </pc:spChg>
      </pc:sldChg>
      <pc:sldChg chg="addSp modSp mod ord modClrScheme modAnim chgLayout modNotesTx">
        <pc:chgData name="Carina Carlsen" userId="2bbc854f-e44a-44ff-9bd9-0e7ce760f762" providerId="ADAL" clId="{5E971D48-F4C0-4A15-96CD-5987BAC0936B}" dt="2023-11-30T07:38:35.688" v="6887" actId="20577"/>
        <pc:sldMkLst>
          <pc:docMk/>
          <pc:sldMk cId="168632112" sldId="426"/>
        </pc:sldMkLst>
        <pc:spChg chg="mod">
          <ac:chgData name="Carina Carlsen" userId="2bbc854f-e44a-44ff-9bd9-0e7ce760f762" providerId="ADAL" clId="{5E971D48-F4C0-4A15-96CD-5987BAC0936B}" dt="2023-11-30T07:38:35.688" v="6887" actId="20577"/>
          <ac:spMkLst>
            <pc:docMk/>
            <pc:sldMk cId="168632112" sldId="426"/>
            <ac:spMk id="5" creationId="{00000000-0000-0000-0000-000000000000}"/>
          </ac:spMkLst>
        </pc:spChg>
        <pc:spChg chg="mod">
          <ac:chgData name="Carina Carlsen" userId="2bbc854f-e44a-44ff-9bd9-0e7ce760f762" providerId="ADAL" clId="{5E971D48-F4C0-4A15-96CD-5987BAC0936B}" dt="2023-11-30T06:12:34.451" v="655" actId="26606"/>
          <ac:spMkLst>
            <pc:docMk/>
            <pc:sldMk cId="168632112" sldId="426"/>
            <ac:spMk id="11" creationId="{00000000-0000-0000-0000-000000000000}"/>
          </ac:spMkLst>
        </pc:spChg>
        <pc:picChg chg="add mod">
          <ac:chgData name="Carina Carlsen" userId="2bbc854f-e44a-44ff-9bd9-0e7ce760f762" providerId="ADAL" clId="{5E971D48-F4C0-4A15-96CD-5987BAC0936B}" dt="2023-11-30T06:12:34.451" v="655" actId="26606"/>
          <ac:picMkLst>
            <pc:docMk/>
            <pc:sldMk cId="168632112" sldId="426"/>
            <ac:picMk id="3" creationId="{722440B9-877E-0F85-8C57-DEC07D00DA15}"/>
          </ac:picMkLst>
        </pc:picChg>
      </pc:sldChg>
      <pc:sldChg chg="del">
        <pc:chgData name="Carina Carlsen" userId="2bbc854f-e44a-44ff-9bd9-0e7ce760f762" providerId="ADAL" clId="{5E971D48-F4C0-4A15-96CD-5987BAC0936B}" dt="2023-11-30T07:25:58.206" v="5914" actId="47"/>
        <pc:sldMkLst>
          <pc:docMk/>
          <pc:sldMk cId="3895012363" sldId="427"/>
        </pc:sldMkLst>
      </pc:sldChg>
      <pc:sldChg chg="del">
        <pc:chgData name="Carina Carlsen" userId="2bbc854f-e44a-44ff-9bd9-0e7ce760f762" providerId="ADAL" clId="{5E971D48-F4C0-4A15-96CD-5987BAC0936B}" dt="2023-11-30T07:26:06.072" v="5916" actId="47"/>
        <pc:sldMkLst>
          <pc:docMk/>
          <pc:sldMk cId="775133538" sldId="428"/>
        </pc:sldMkLst>
      </pc:sldChg>
      <pc:sldChg chg="del">
        <pc:chgData name="Carina Carlsen" userId="2bbc854f-e44a-44ff-9bd9-0e7ce760f762" providerId="ADAL" clId="{5E971D48-F4C0-4A15-96CD-5987BAC0936B}" dt="2023-11-30T07:25:58.206" v="5914" actId="47"/>
        <pc:sldMkLst>
          <pc:docMk/>
          <pc:sldMk cId="3852039768" sldId="430"/>
        </pc:sldMkLst>
      </pc:sldChg>
      <pc:sldChg chg="del">
        <pc:chgData name="Carina Carlsen" userId="2bbc854f-e44a-44ff-9bd9-0e7ce760f762" providerId="ADAL" clId="{5E971D48-F4C0-4A15-96CD-5987BAC0936B}" dt="2023-11-30T07:26:06.072" v="5916" actId="47"/>
        <pc:sldMkLst>
          <pc:docMk/>
          <pc:sldMk cId="1371558650" sldId="431"/>
        </pc:sldMkLst>
      </pc:sldChg>
      <pc:sldChg chg="del">
        <pc:chgData name="Carina Carlsen" userId="2bbc854f-e44a-44ff-9bd9-0e7ce760f762" providerId="ADAL" clId="{5E971D48-F4C0-4A15-96CD-5987BAC0936B}" dt="2023-11-30T07:26:01.461" v="5915" actId="47"/>
        <pc:sldMkLst>
          <pc:docMk/>
          <pc:sldMk cId="4093044842" sldId="432"/>
        </pc:sldMkLst>
      </pc:sldChg>
      <pc:sldChg chg="del">
        <pc:chgData name="Carina Carlsen" userId="2bbc854f-e44a-44ff-9bd9-0e7ce760f762" providerId="ADAL" clId="{5E971D48-F4C0-4A15-96CD-5987BAC0936B}" dt="2023-11-30T07:26:06.072" v="5916" actId="47"/>
        <pc:sldMkLst>
          <pc:docMk/>
          <pc:sldMk cId="239262553" sldId="433"/>
        </pc:sldMkLst>
      </pc:sldChg>
      <pc:sldChg chg="del">
        <pc:chgData name="Carina Carlsen" userId="2bbc854f-e44a-44ff-9bd9-0e7ce760f762" providerId="ADAL" clId="{5E971D48-F4C0-4A15-96CD-5987BAC0936B}" dt="2023-11-30T07:26:09.715" v="5917" actId="47"/>
        <pc:sldMkLst>
          <pc:docMk/>
          <pc:sldMk cId="762652755" sldId="434"/>
        </pc:sldMkLst>
      </pc:sldChg>
      <pc:sldChg chg="addSp modSp mod ord modClrScheme modShow chgLayout modNotesTx">
        <pc:chgData name="Carina Carlsen" userId="2bbc854f-e44a-44ff-9bd9-0e7ce760f762" providerId="ADAL" clId="{5E971D48-F4C0-4A15-96CD-5987BAC0936B}" dt="2023-11-30T06:31:32.340" v="1395"/>
        <pc:sldMkLst>
          <pc:docMk/>
          <pc:sldMk cId="2195016625" sldId="435"/>
        </pc:sldMkLst>
        <pc:spChg chg="mod">
          <ac:chgData name="Carina Carlsen" userId="2bbc854f-e44a-44ff-9bd9-0e7ce760f762" providerId="ADAL" clId="{5E971D48-F4C0-4A15-96CD-5987BAC0936B}" dt="2023-11-30T06:22:52.468" v="1130" actId="26606"/>
          <ac:spMkLst>
            <pc:docMk/>
            <pc:sldMk cId="2195016625" sldId="435"/>
            <ac:spMk id="7" creationId="{00000000-0000-0000-0000-000000000000}"/>
          </ac:spMkLst>
        </pc:spChg>
        <pc:spChg chg="mod">
          <ac:chgData name="Carina Carlsen" userId="2bbc854f-e44a-44ff-9bd9-0e7ce760f762" providerId="ADAL" clId="{5E971D48-F4C0-4A15-96CD-5987BAC0936B}" dt="2023-11-30T06:30:08.311" v="1386" actId="20577"/>
          <ac:spMkLst>
            <pc:docMk/>
            <pc:sldMk cId="2195016625" sldId="435"/>
            <ac:spMk id="8" creationId="{00000000-0000-0000-0000-000000000000}"/>
          </ac:spMkLst>
        </pc:spChg>
        <pc:picChg chg="add mod">
          <ac:chgData name="Carina Carlsen" userId="2bbc854f-e44a-44ff-9bd9-0e7ce760f762" providerId="ADAL" clId="{5E971D48-F4C0-4A15-96CD-5987BAC0936B}" dt="2023-11-30T06:22:52.468" v="1130" actId="26606"/>
          <ac:picMkLst>
            <pc:docMk/>
            <pc:sldMk cId="2195016625" sldId="435"/>
            <ac:picMk id="3" creationId="{66ABFE24-1F6E-0B1D-7CA0-F46064D41C9D}"/>
          </ac:picMkLst>
        </pc:picChg>
      </pc:sldChg>
      <pc:sldChg chg="del">
        <pc:chgData name="Carina Carlsen" userId="2bbc854f-e44a-44ff-9bd9-0e7ce760f762" providerId="ADAL" clId="{5E971D48-F4C0-4A15-96CD-5987BAC0936B}" dt="2023-11-30T07:25:58.206" v="5914" actId="47"/>
        <pc:sldMkLst>
          <pc:docMk/>
          <pc:sldMk cId="1527000938" sldId="436"/>
        </pc:sldMkLst>
      </pc:sldChg>
      <pc:sldChg chg="addSp delSp modSp mod ord modClrScheme delAnim modAnim chgLayout modNotesTx">
        <pc:chgData name="Carina Carlsen" userId="2bbc854f-e44a-44ff-9bd9-0e7ce760f762" providerId="ADAL" clId="{5E971D48-F4C0-4A15-96CD-5987BAC0936B}" dt="2023-11-30T07:01:58.385" v="4758"/>
        <pc:sldMkLst>
          <pc:docMk/>
          <pc:sldMk cId="820533810" sldId="439"/>
        </pc:sldMkLst>
        <pc:spChg chg="mod">
          <ac:chgData name="Carina Carlsen" userId="2bbc854f-e44a-44ff-9bd9-0e7ce760f762" providerId="ADAL" clId="{5E971D48-F4C0-4A15-96CD-5987BAC0936B}" dt="2023-11-30T07:00:55.942" v="4725" actId="26606"/>
          <ac:spMkLst>
            <pc:docMk/>
            <pc:sldMk cId="820533810" sldId="439"/>
            <ac:spMk id="5" creationId="{2A573633-7A3A-4833-80C3-A86C6E70AA0D}"/>
          </ac:spMkLst>
        </pc:spChg>
        <pc:spChg chg="mod">
          <ac:chgData name="Carina Carlsen" userId="2bbc854f-e44a-44ff-9bd9-0e7ce760f762" providerId="ADAL" clId="{5E971D48-F4C0-4A15-96CD-5987BAC0936B}" dt="2023-11-30T07:01:22.927" v="4754" actId="14100"/>
          <ac:spMkLst>
            <pc:docMk/>
            <pc:sldMk cId="820533810" sldId="439"/>
            <ac:spMk id="6" creationId="{C8DE88D2-0F4C-43A8-B170-6947973CD8F6}"/>
          </ac:spMkLst>
        </pc:spChg>
        <pc:spChg chg="add mod">
          <ac:chgData name="Carina Carlsen" userId="2bbc854f-e44a-44ff-9bd9-0e7ce760f762" providerId="ADAL" clId="{5E971D48-F4C0-4A15-96CD-5987BAC0936B}" dt="2023-11-30T07:00:55.951" v="4726" actId="27636"/>
          <ac:spMkLst>
            <pc:docMk/>
            <pc:sldMk cId="820533810" sldId="439"/>
            <ac:spMk id="12" creationId="{3227C997-7F06-1C35-7A94-1A8E0DF3B653}"/>
          </ac:spMkLst>
        </pc:spChg>
        <pc:picChg chg="add del mod ord">
          <ac:chgData name="Carina Carlsen" userId="2bbc854f-e44a-44ff-9bd9-0e7ce760f762" providerId="ADAL" clId="{5E971D48-F4C0-4A15-96CD-5987BAC0936B}" dt="2023-11-30T07:00:49.112" v="4721" actId="478"/>
          <ac:picMkLst>
            <pc:docMk/>
            <pc:sldMk cId="820533810" sldId="439"/>
            <ac:picMk id="3" creationId="{C77BC888-D6F1-DDB5-8E69-EDFDB27F1B3F}"/>
          </ac:picMkLst>
        </pc:picChg>
        <pc:picChg chg="add mod ord">
          <ac:chgData name="Carina Carlsen" userId="2bbc854f-e44a-44ff-9bd9-0e7ce760f762" providerId="ADAL" clId="{5E971D48-F4C0-4A15-96CD-5987BAC0936B}" dt="2023-11-30T07:00:55.942" v="4725" actId="26606"/>
          <ac:picMkLst>
            <pc:docMk/>
            <pc:sldMk cId="820533810" sldId="439"/>
            <ac:picMk id="7" creationId="{05053E5B-3499-CC89-0F65-07379AB1475D}"/>
          </ac:picMkLst>
        </pc:picChg>
        <pc:cxnChg chg="del mod">
          <ac:chgData name="Carina Carlsen" userId="2bbc854f-e44a-44ff-9bd9-0e7ce760f762" providerId="ADAL" clId="{5E971D48-F4C0-4A15-96CD-5987BAC0936B}" dt="2023-11-30T06:58:33.530" v="4702" actId="478"/>
          <ac:cxnSpMkLst>
            <pc:docMk/>
            <pc:sldMk cId="820533810" sldId="439"/>
            <ac:cxnSpMk id="8" creationId="{2E3AB7FE-FDC5-4190-AC8D-1EEAFC2F9FFB}"/>
          </ac:cxnSpMkLst>
        </pc:cxnChg>
      </pc:sldChg>
      <pc:sldChg chg="del">
        <pc:chgData name="Carina Carlsen" userId="2bbc854f-e44a-44ff-9bd9-0e7ce760f762" providerId="ADAL" clId="{5E971D48-F4C0-4A15-96CD-5987BAC0936B}" dt="2023-11-30T07:26:14.178" v="5918" actId="47"/>
        <pc:sldMkLst>
          <pc:docMk/>
          <pc:sldMk cId="741437842" sldId="440"/>
        </pc:sldMkLst>
      </pc:sldChg>
      <pc:sldChg chg="addSp modSp mod ord modClrScheme modAnim chgLayout modNotesTx">
        <pc:chgData name="Carina Carlsen" userId="2bbc854f-e44a-44ff-9bd9-0e7ce760f762" providerId="ADAL" clId="{5E971D48-F4C0-4A15-96CD-5987BAC0936B}" dt="2023-11-30T07:37:04.490" v="6820" actId="20577"/>
        <pc:sldMkLst>
          <pc:docMk/>
          <pc:sldMk cId="1388635910" sldId="443"/>
        </pc:sldMkLst>
        <pc:spChg chg="mod">
          <ac:chgData name="Carina Carlsen" userId="2bbc854f-e44a-44ff-9bd9-0e7ce760f762" providerId="ADAL" clId="{5E971D48-F4C0-4A15-96CD-5987BAC0936B}" dt="2023-11-30T07:37:04.490" v="6820" actId="20577"/>
          <ac:spMkLst>
            <pc:docMk/>
            <pc:sldMk cId="1388635910" sldId="443"/>
            <ac:spMk id="4" creationId="{C7B75F27-374B-4146-85FF-1B92B6FC92E5}"/>
          </ac:spMkLst>
        </pc:spChg>
        <pc:spChg chg="mod">
          <ac:chgData name="Carina Carlsen" userId="2bbc854f-e44a-44ff-9bd9-0e7ce760f762" providerId="ADAL" clId="{5E971D48-F4C0-4A15-96CD-5987BAC0936B}" dt="2023-11-30T06:15:04.734" v="698" actId="26606"/>
          <ac:spMkLst>
            <pc:docMk/>
            <pc:sldMk cId="1388635910" sldId="443"/>
            <ac:spMk id="11" creationId="{00000000-0000-0000-0000-000000000000}"/>
          </ac:spMkLst>
        </pc:spChg>
        <pc:spChg chg="add mod">
          <ac:chgData name="Carina Carlsen" userId="2bbc854f-e44a-44ff-9bd9-0e7ce760f762" providerId="ADAL" clId="{5E971D48-F4C0-4A15-96CD-5987BAC0936B}" dt="2023-11-30T06:15:04.741" v="699" actId="27636"/>
          <ac:spMkLst>
            <pc:docMk/>
            <pc:sldMk cId="1388635910" sldId="443"/>
            <ac:spMk id="16" creationId="{F946CDD5-D452-9554-51E3-12DC66F07138}"/>
          </ac:spMkLst>
        </pc:spChg>
        <pc:picChg chg="add mod ord">
          <ac:chgData name="Carina Carlsen" userId="2bbc854f-e44a-44ff-9bd9-0e7ce760f762" providerId="ADAL" clId="{5E971D48-F4C0-4A15-96CD-5987BAC0936B}" dt="2023-11-30T06:15:04.734" v="698" actId="26606"/>
          <ac:picMkLst>
            <pc:docMk/>
            <pc:sldMk cId="1388635910" sldId="443"/>
            <ac:picMk id="3" creationId="{07DBB58C-3CDB-FE39-0DC1-28E012B5DD12}"/>
          </ac:picMkLst>
        </pc:picChg>
      </pc:sldChg>
      <pc:sldChg chg="del">
        <pc:chgData name="Carina Carlsen" userId="2bbc854f-e44a-44ff-9bd9-0e7ce760f762" providerId="ADAL" clId="{5E971D48-F4C0-4A15-96CD-5987BAC0936B}" dt="2023-11-30T07:25:41.973" v="5909" actId="47"/>
        <pc:sldMkLst>
          <pc:docMk/>
          <pc:sldMk cId="3602986544" sldId="445"/>
        </pc:sldMkLst>
      </pc:sldChg>
      <pc:sldChg chg="del">
        <pc:chgData name="Carina Carlsen" userId="2bbc854f-e44a-44ff-9bd9-0e7ce760f762" providerId="ADAL" clId="{5E971D48-F4C0-4A15-96CD-5987BAC0936B}" dt="2023-11-30T07:25:44.502" v="5910" actId="47"/>
        <pc:sldMkLst>
          <pc:docMk/>
          <pc:sldMk cId="2923177919" sldId="446"/>
        </pc:sldMkLst>
      </pc:sldChg>
      <pc:sldChg chg="del">
        <pc:chgData name="Carina Carlsen" userId="2bbc854f-e44a-44ff-9bd9-0e7ce760f762" providerId="ADAL" clId="{5E971D48-F4C0-4A15-96CD-5987BAC0936B}" dt="2023-11-30T07:25:51.023" v="5912" actId="47"/>
        <pc:sldMkLst>
          <pc:docMk/>
          <pc:sldMk cId="3429632027" sldId="447"/>
        </pc:sldMkLst>
      </pc:sldChg>
      <pc:sldChg chg="del">
        <pc:chgData name="Carina Carlsen" userId="2bbc854f-e44a-44ff-9bd9-0e7ce760f762" providerId="ADAL" clId="{5E971D48-F4C0-4A15-96CD-5987BAC0936B}" dt="2023-11-30T07:25:47.852" v="5911" actId="47"/>
        <pc:sldMkLst>
          <pc:docMk/>
          <pc:sldMk cId="3170171561" sldId="448"/>
        </pc:sldMkLst>
      </pc:sldChg>
      <pc:sldChg chg="modSp del mod">
        <pc:chgData name="Carina Carlsen" userId="2bbc854f-e44a-44ff-9bd9-0e7ce760f762" providerId="ADAL" clId="{5E971D48-F4C0-4A15-96CD-5987BAC0936B}" dt="2023-11-30T07:25:41.973" v="5909" actId="47"/>
        <pc:sldMkLst>
          <pc:docMk/>
          <pc:sldMk cId="3318596298" sldId="449"/>
        </pc:sldMkLst>
        <pc:spChg chg="mod">
          <ac:chgData name="Carina Carlsen" userId="2bbc854f-e44a-44ff-9bd9-0e7ce760f762" providerId="ADAL" clId="{5E971D48-F4C0-4A15-96CD-5987BAC0936B}" dt="2023-11-30T05:53:41.746" v="59" actId="27636"/>
          <ac:spMkLst>
            <pc:docMk/>
            <pc:sldMk cId="3318596298" sldId="449"/>
            <ac:spMk id="3" creationId="{2EF5F6A9-E981-4D43-9C86-74A440A0323F}"/>
          </ac:spMkLst>
        </pc:spChg>
      </pc:sldChg>
      <pc:sldChg chg="del">
        <pc:chgData name="Carina Carlsen" userId="2bbc854f-e44a-44ff-9bd9-0e7ce760f762" providerId="ADAL" clId="{5E971D48-F4C0-4A15-96CD-5987BAC0936B}" dt="2023-11-30T05:53:51.836" v="66" actId="47"/>
        <pc:sldMkLst>
          <pc:docMk/>
          <pc:sldMk cId="132402740" sldId="451"/>
        </pc:sldMkLst>
      </pc:sldChg>
      <pc:sldChg chg="del">
        <pc:chgData name="Carina Carlsen" userId="2bbc854f-e44a-44ff-9bd9-0e7ce760f762" providerId="ADAL" clId="{5E971D48-F4C0-4A15-96CD-5987BAC0936B}" dt="2023-11-30T07:25:41.973" v="5909" actId="47"/>
        <pc:sldMkLst>
          <pc:docMk/>
          <pc:sldMk cId="3393214711" sldId="452"/>
        </pc:sldMkLst>
      </pc:sldChg>
      <pc:sldChg chg="del">
        <pc:chgData name="Carina Carlsen" userId="2bbc854f-e44a-44ff-9bd9-0e7ce760f762" providerId="ADAL" clId="{5E971D48-F4C0-4A15-96CD-5987BAC0936B}" dt="2023-11-30T07:26:17.946" v="5919" actId="47"/>
        <pc:sldMkLst>
          <pc:docMk/>
          <pc:sldMk cId="3011159040" sldId="453"/>
        </pc:sldMkLst>
      </pc:sldChg>
      <pc:sldChg chg="modSp del mod">
        <pc:chgData name="Carina Carlsen" userId="2bbc854f-e44a-44ff-9bd9-0e7ce760f762" providerId="ADAL" clId="{5E971D48-F4C0-4A15-96CD-5987BAC0936B}" dt="2023-11-30T07:26:14.178" v="5918" actId="47"/>
        <pc:sldMkLst>
          <pc:docMk/>
          <pc:sldMk cId="3841335247" sldId="454"/>
        </pc:sldMkLst>
        <pc:spChg chg="mod">
          <ac:chgData name="Carina Carlsen" userId="2bbc854f-e44a-44ff-9bd9-0e7ce760f762" providerId="ADAL" clId="{5E971D48-F4C0-4A15-96CD-5987BAC0936B}" dt="2023-11-30T05:53:41.902" v="62" actId="27636"/>
          <ac:spMkLst>
            <pc:docMk/>
            <pc:sldMk cId="3841335247" sldId="454"/>
            <ac:spMk id="3" creationId="{8891107A-2AAC-4620-B4D9-E014F95A155A}"/>
          </ac:spMkLst>
        </pc:spChg>
      </pc:sldChg>
      <pc:sldChg chg="del">
        <pc:chgData name="Carina Carlsen" userId="2bbc854f-e44a-44ff-9bd9-0e7ce760f762" providerId="ADAL" clId="{5E971D48-F4C0-4A15-96CD-5987BAC0936B}" dt="2023-11-30T07:26:14.178" v="5918" actId="47"/>
        <pc:sldMkLst>
          <pc:docMk/>
          <pc:sldMk cId="3609184556" sldId="456"/>
        </pc:sldMkLst>
      </pc:sldChg>
      <pc:sldChg chg="addSp delSp modSp mod ord delAnim modAnim">
        <pc:chgData name="Carina Carlsen" userId="2bbc854f-e44a-44ff-9bd9-0e7ce760f762" providerId="ADAL" clId="{5E971D48-F4C0-4A15-96CD-5987BAC0936B}" dt="2023-11-30T06:00:34.416" v="108"/>
        <pc:sldMkLst>
          <pc:docMk/>
          <pc:sldMk cId="2603632493" sldId="457"/>
        </pc:sldMkLst>
        <pc:spChg chg="mod">
          <ac:chgData name="Carina Carlsen" userId="2bbc854f-e44a-44ff-9bd9-0e7ce760f762" providerId="ADAL" clId="{5E971D48-F4C0-4A15-96CD-5987BAC0936B}" dt="2023-11-30T06:00:24.699" v="106" actId="20577"/>
          <ac:spMkLst>
            <pc:docMk/>
            <pc:sldMk cId="2603632493" sldId="457"/>
            <ac:spMk id="2" creationId="{49FA1E58-EAFD-41E6-A715-E01D9F6E15E9}"/>
          </ac:spMkLst>
        </pc:spChg>
        <pc:spChg chg="add del mod">
          <ac:chgData name="Carina Carlsen" userId="2bbc854f-e44a-44ff-9bd9-0e7ce760f762" providerId="ADAL" clId="{5E971D48-F4C0-4A15-96CD-5987BAC0936B}" dt="2023-11-30T06:00:12.497" v="68"/>
          <ac:spMkLst>
            <pc:docMk/>
            <pc:sldMk cId="2603632493" sldId="457"/>
            <ac:spMk id="4" creationId="{470234ED-1EB4-F23F-A887-ABF30A059D84}"/>
          </ac:spMkLst>
        </pc:spChg>
        <pc:picChg chg="add mod">
          <ac:chgData name="Carina Carlsen" userId="2bbc854f-e44a-44ff-9bd9-0e7ce760f762" providerId="ADAL" clId="{5E971D48-F4C0-4A15-96CD-5987BAC0936B}" dt="2023-11-30T06:00:12.497" v="68"/>
          <ac:picMkLst>
            <pc:docMk/>
            <pc:sldMk cId="2603632493" sldId="457"/>
            <ac:picMk id="5" creationId="{33CE8972-9BFC-ED01-50DB-CA863C1AC2D3}"/>
          </ac:picMkLst>
        </pc:picChg>
        <pc:picChg chg="del">
          <ac:chgData name="Carina Carlsen" userId="2bbc854f-e44a-44ff-9bd9-0e7ce760f762" providerId="ADAL" clId="{5E971D48-F4C0-4A15-96CD-5987BAC0936B}" dt="2023-11-30T05:59:10.091" v="67" actId="478"/>
          <ac:picMkLst>
            <pc:docMk/>
            <pc:sldMk cId="2603632493" sldId="457"/>
            <ac:picMk id="7" creationId="{C07515E4-C775-4E26-B62B-420E2B5F0609}"/>
          </ac:picMkLst>
        </pc:picChg>
      </pc:sldChg>
      <pc:sldChg chg="del">
        <pc:chgData name="Carina Carlsen" userId="2bbc854f-e44a-44ff-9bd9-0e7ce760f762" providerId="ADAL" clId="{5E971D48-F4C0-4A15-96CD-5987BAC0936B}" dt="2023-11-30T07:26:09.715" v="5917" actId="47"/>
        <pc:sldMkLst>
          <pc:docMk/>
          <pc:sldMk cId="879181522" sldId="458"/>
        </pc:sldMkLst>
      </pc:sldChg>
      <pc:sldChg chg="modSp del mod">
        <pc:chgData name="Carina Carlsen" userId="2bbc854f-e44a-44ff-9bd9-0e7ce760f762" providerId="ADAL" clId="{5E971D48-F4C0-4A15-96CD-5987BAC0936B}" dt="2023-11-30T07:25:47.852" v="5911" actId="47"/>
        <pc:sldMkLst>
          <pc:docMk/>
          <pc:sldMk cId="3082283494" sldId="460"/>
        </pc:sldMkLst>
        <pc:spChg chg="mod">
          <ac:chgData name="Carina Carlsen" userId="2bbc854f-e44a-44ff-9bd9-0e7ce760f762" providerId="ADAL" clId="{5E971D48-F4C0-4A15-96CD-5987BAC0936B}" dt="2023-11-30T05:53:41.770" v="60" actId="27636"/>
          <ac:spMkLst>
            <pc:docMk/>
            <pc:sldMk cId="3082283494" sldId="460"/>
            <ac:spMk id="3" creationId="{A1DF5FFC-40FE-416A-B8D1-B4655B2CA55B}"/>
          </ac:spMkLst>
        </pc:spChg>
      </pc:sldChg>
      <pc:sldChg chg="del">
        <pc:chgData name="Carina Carlsen" userId="2bbc854f-e44a-44ff-9bd9-0e7ce760f762" providerId="ADAL" clId="{5E971D48-F4C0-4A15-96CD-5987BAC0936B}" dt="2023-11-30T07:25:58.206" v="5914" actId="47"/>
        <pc:sldMkLst>
          <pc:docMk/>
          <pc:sldMk cId="3383280858" sldId="461"/>
        </pc:sldMkLst>
      </pc:sldChg>
      <pc:sldChg chg="del">
        <pc:chgData name="Carina Carlsen" userId="2bbc854f-e44a-44ff-9bd9-0e7ce760f762" providerId="ADAL" clId="{5E971D48-F4C0-4A15-96CD-5987BAC0936B}" dt="2023-11-30T07:26:06.072" v="5916" actId="47"/>
        <pc:sldMkLst>
          <pc:docMk/>
          <pc:sldMk cId="2827610255" sldId="462"/>
        </pc:sldMkLst>
      </pc:sldChg>
      <pc:sldChg chg="del">
        <pc:chgData name="Carina Carlsen" userId="2bbc854f-e44a-44ff-9bd9-0e7ce760f762" providerId="ADAL" clId="{5E971D48-F4C0-4A15-96CD-5987BAC0936B}" dt="2023-11-30T07:25:51.023" v="5912" actId="47"/>
        <pc:sldMkLst>
          <pc:docMk/>
          <pc:sldMk cId="1380756673" sldId="464"/>
        </pc:sldMkLst>
      </pc:sldChg>
      <pc:sldChg chg="modSp del mod">
        <pc:chgData name="Carina Carlsen" userId="2bbc854f-e44a-44ff-9bd9-0e7ce760f762" providerId="ADAL" clId="{5E971D48-F4C0-4A15-96CD-5987BAC0936B}" dt="2023-11-30T07:25:41.973" v="5909" actId="47"/>
        <pc:sldMkLst>
          <pc:docMk/>
          <pc:sldMk cId="2880922052" sldId="466"/>
        </pc:sldMkLst>
        <pc:spChg chg="mod">
          <ac:chgData name="Carina Carlsen" userId="2bbc854f-e44a-44ff-9bd9-0e7ce760f762" providerId="ADAL" clId="{5E971D48-F4C0-4A15-96CD-5987BAC0936B}" dt="2023-11-30T05:53:41.694" v="58" actId="27636"/>
          <ac:spMkLst>
            <pc:docMk/>
            <pc:sldMk cId="2880922052" sldId="466"/>
            <ac:spMk id="3" creationId="{35084C17-EC4B-45B5-BEB5-7FF3DA9AAA5D}"/>
          </ac:spMkLst>
        </pc:spChg>
      </pc:sldChg>
      <pc:sldChg chg="modSp del mod">
        <pc:chgData name="Carina Carlsen" userId="2bbc854f-e44a-44ff-9bd9-0e7ce760f762" providerId="ADAL" clId="{5E971D48-F4C0-4A15-96CD-5987BAC0936B}" dt="2023-11-30T07:26:01.461" v="5915" actId="47"/>
        <pc:sldMkLst>
          <pc:docMk/>
          <pc:sldMk cId="2800321995" sldId="469"/>
        </pc:sldMkLst>
        <pc:spChg chg="mod">
          <ac:chgData name="Carina Carlsen" userId="2bbc854f-e44a-44ff-9bd9-0e7ce760f762" providerId="ADAL" clId="{5E971D48-F4C0-4A15-96CD-5987BAC0936B}" dt="2023-11-30T05:53:41.636" v="54" actId="27636"/>
          <ac:spMkLst>
            <pc:docMk/>
            <pc:sldMk cId="2800321995" sldId="469"/>
            <ac:spMk id="2" creationId="{3C29FFC7-2C23-4BB2-A8D7-9330ED72693F}"/>
          </ac:spMkLst>
        </pc:spChg>
      </pc:sldChg>
      <pc:sldChg chg="del">
        <pc:chgData name="Carina Carlsen" userId="2bbc854f-e44a-44ff-9bd9-0e7ce760f762" providerId="ADAL" clId="{5E971D48-F4C0-4A15-96CD-5987BAC0936B}" dt="2023-11-30T07:25:41.973" v="5909" actId="47"/>
        <pc:sldMkLst>
          <pc:docMk/>
          <pc:sldMk cId="564947319" sldId="472"/>
        </pc:sldMkLst>
      </pc:sldChg>
      <pc:sldChg chg="del">
        <pc:chgData name="Carina Carlsen" userId="2bbc854f-e44a-44ff-9bd9-0e7ce760f762" providerId="ADAL" clId="{5E971D48-F4C0-4A15-96CD-5987BAC0936B}" dt="2023-11-30T07:26:01.461" v="5915" actId="47"/>
        <pc:sldMkLst>
          <pc:docMk/>
          <pc:sldMk cId="1090439229" sldId="473"/>
        </pc:sldMkLst>
      </pc:sldChg>
      <pc:sldChg chg="modSp del mod">
        <pc:chgData name="Carina Carlsen" userId="2bbc854f-e44a-44ff-9bd9-0e7ce760f762" providerId="ADAL" clId="{5E971D48-F4C0-4A15-96CD-5987BAC0936B}" dt="2023-11-30T06:21:06.723" v="1075" actId="47"/>
        <pc:sldMkLst>
          <pc:docMk/>
          <pc:sldMk cId="584949080" sldId="474"/>
        </pc:sldMkLst>
        <pc:spChg chg="mod">
          <ac:chgData name="Carina Carlsen" userId="2bbc854f-e44a-44ff-9bd9-0e7ce760f762" providerId="ADAL" clId="{5E971D48-F4C0-4A15-96CD-5987BAC0936B}" dt="2023-11-30T05:53:41.658" v="57" actId="27636"/>
          <ac:spMkLst>
            <pc:docMk/>
            <pc:sldMk cId="584949080" sldId="474"/>
            <ac:spMk id="4" creationId="{D7F0C6DD-7265-445E-BF6B-9B4A2CECD0E2}"/>
          </ac:spMkLst>
        </pc:spChg>
        <pc:spChg chg="mod">
          <ac:chgData name="Carina Carlsen" userId="2bbc854f-e44a-44ff-9bd9-0e7ce760f762" providerId="ADAL" clId="{5E971D48-F4C0-4A15-96CD-5987BAC0936B}" dt="2023-11-30T05:53:41.653" v="56" actId="27636"/>
          <ac:spMkLst>
            <pc:docMk/>
            <pc:sldMk cId="584949080" sldId="474"/>
            <ac:spMk id="10" creationId="{2A386D67-D884-42DF-A4B5-3EE794BCF109}"/>
          </ac:spMkLst>
        </pc:spChg>
        <pc:spChg chg="mod">
          <ac:chgData name="Carina Carlsen" userId="2bbc854f-e44a-44ff-9bd9-0e7ce760f762" providerId="ADAL" clId="{5E971D48-F4C0-4A15-96CD-5987BAC0936B}" dt="2023-11-30T05:53:41.645" v="55" actId="27636"/>
          <ac:spMkLst>
            <pc:docMk/>
            <pc:sldMk cId="584949080" sldId="474"/>
            <ac:spMk id="11" creationId="{50BA5C46-E6FF-4F0F-97F2-3D88F95EE7A0}"/>
          </ac:spMkLst>
        </pc:spChg>
      </pc:sldChg>
      <pc:sldChg chg="del">
        <pc:chgData name="Carina Carlsen" userId="2bbc854f-e44a-44ff-9bd9-0e7ce760f762" providerId="ADAL" clId="{5E971D48-F4C0-4A15-96CD-5987BAC0936B}" dt="2023-11-30T07:26:20.264" v="5920" actId="47"/>
        <pc:sldMkLst>
          <pc:docMk/>
          <pc:sldMk cId="4280656461" sldId="475"/>
        </pc:sldMkLst>
      </pc:sldChg>
      <pc:sldChg chg="modSp del mod">
        <pc:chgData name="Carina Carlsen" userId="2bbc854f-e44a-44ff-9bd9-0e7ce760f762" providerId="ADAL" clId="{5E971D48-F4C0-4A15-96CD-5987BAC0936B}" dt="2023-11-30T07:26:20.264" v="5920" actId="47"/>
        <pc:sldMkLst>
          <pc:docMk/>
          <pc:sldMk cId="764706627" sldId="476"/>
        </pc:sldMkLst>
        <pc:spChg chg="mod">
          <ac:chgData name="Carina Carlsen" userId="2bbc854f-e44a-44ff-9bd9-0e7ce760f762" providerId="ADAL" clId="{5E971D48-F4C0-4A15-96CD-5987BAC0936B}" dt="2023-11-30T05:53:41.547" v="52" actId="27636"/>
          <ac:spMkLst>
            <pc:docMk/>
            <pc:sldMk cId="764706627" sldId="476"/>
            <ac:spMk id="3" creationId="{E2A7A50D-0931-4145-9644-D7DED73A3FCE}"/>
          </ac:spMkLst>
        </pc:spChg>
      </pc:sldChg>
      <pc:sldChg chg="del">
        <pc:chgData name="Carina Carlsen" userId="2bbc854f-e44a-44ff-9bd9-0e7ce760f762" providerId="ADAL" clId="{5E971D48-F4C0-4A15-96CD-5987BAC0936B}" dt="2023-11-30T07:25:44.502" v="5910" actId="47"/>
        <pc:sldMkLst>
          <pc:docMk/>
          <pc:sldMk cId="3154514706" sldId="478"/>
        </pc:sldMkLst>
      </pc:sldChg>
      <pc:sldChg chg="del">
        <pc:chgData name="Carina Carlsen" userId="2bbc854f-e44a-44ff-9bd9-0e7ce760f762" providerId="ADAL" clId="{5E971D48-F4C0-4A15-96CD-5987BAC0936B}" dt="2023-11-30T06:21:01.699" v="1074" actId="47"/>
        <pc:sldMkLst>
          <pc:docMk/>
          <pc:sldMk cId="616915455" sldId="482"/>
        </pc:sldMkLst>
      </pc:sldChg>
      <pc:sldChg chg="del">
        <pc:chgData name="Carina Carlsen" userId="2bbc854f-e44a-44ff-9bd9-0e7ce760f762" providerId="ADAL" clId="{5E971D48-F4C0-4A15-96CD-5987BAC0936B}" dt="2023-11-30T07:26:06.072" v="5916" actId="47"/>
        <pc:sldMkLst>
          <pc:docMk/>
          <pc:sldMk cId="2146206443" sldId="483"/>
        </pc:sldMkLst>
      </pc:sldChg>
      <pc:sldChg chg="modSp del mod ord">
        <pc:chgData name="Carina Carlsen" userId="2bbc854f-e44a-44ff-9bd9-0e7ce760f762" providerId="ADAL" clId="{5E971D48-F4C0-4A15-96CD-5987BAC0936B}" dt="2023-11-30T07:26:17.946" v="5919" actId="47"/>
        <pc:sldMkLst>
          <pc:docMk/>
          <pc:sldMk cId="1004666512" sldId="484"/>
        </pc:sldMkLst>
        <pc:spChg chg="mod">
          <ac:chgData name="Carina Carlsen" userId="2bbc854f-e44a-44ff-9bd9-0e7ce760f762" providerId="ADAL" clId="{5E971D48-F4C0-4A15-96CD-5987BAC0936B}" dt="2023-11-30T05:53:41.518" v="51" actId="27636"/>
          <ac:spMkLst>
            <pc:docMk/>
            <pc:sldMk cId="1004666512" sldId="484"/>
            <ac:spMk id="6" creationId="{92820076-8A29-4687-9673-29103FC9ADEE}"/>
          </ac:spMkLst>
        </pc:spChg>
      </pc:sldChg>
      <pc:sldChg chg="del">
        <pc:chgData name="Carina Carlsen" userId="2bbc854f-e44a-44ff-9bd9-0e7ce760f762" providerId="ADAL" clId="{5E971D48-F4C0-4A15-96CD-5987BAC0936B}" dt="2023-11-30T07:25:53.322" v="5913" actId="47"/>
        <pc:sldMkLst>
          <pc:docMk/>
          <pc:sldMk cId="3315475403" sldId="485"/>
        </pc:sldMkLst>
      </pc:sldChg>
      <pc:sldChg chg="addSp modSp new mod ord modAnim">
        <pc:chgData name="Carina Carlsen" userId="2bbc854f-e44a-44ff-9bd9-0e7ce760f762" providerId="ADAL" clId="{5E971D48-F4C0-4A15-96CD-5987BAC0936B}" dt="2023-11-30T06:31:32.340" v="1395"/>
        <pc:sldMkLst>
          <pc:docMk/>
          <pc:sldMk cId="14722718" sldId="486"/>
        </pc:sldMkLst>
        <pc:picChg chg="add mod">
          <ac:chgData name="Carina Carlsen" userId="2bbc854f-e44a-44ff-9bd9-0e7ce760f762" providerId="ADAL" clId="{5E971D48-F4C0-4A15-96CD-5987BAC0936B}" dt="2023-11-30T06:31:19.894" v="1391" actId="1076"/>
          <ac:picMkLst>
            <pc:docMk/>
            <pc:sldMk cId="14722718" sldId="486"/>
            <ac:picMk id="2" creationId="{62D181C7-D498-5226-DD24-DC2A29824E50}"/>
          </ac:picMkLst>
        </pc:picChg>
      </pc:sldChg>
      <pc:sldChg chg="addSp modSp add mod modClrScheme modAnim chgLayout modNotesTx">
        <pc:chgData name="Carina Carlsen" userId="2bbc854f-e44a-44ff-9bd9-0e7ce760f762" providerId="ADAL" clId="{5E971D48-F4C0-4A15-96CD-5987BAC0936B}" dt="2023-11-30T07:17:21.572" v="5606" actId="27636"/>
        <pc:sldMkLst>
          <pc:docMk/>
          <pc:sldMk cId="201410884" sldId="487"/>
        </pc:sldMkLst>
        <pc:spChg chg="mod">
          <ac:chgData name="Carina Carlsen" userId="2bbc854f-e44a-44ff-9bd9-0e7ce760f762" providerId="ADAL" clId="{5E971D48-F4C0-4A15-96CD-5987BAC0936B}" dt="2023-11-30T07:17:21.563" v="5605" actId="26606"/>
          <ac:spMkLst>
            <pc:docMk/>
            <pc:sldMk cId="201410884" sldId="487"/>
            <ac:spMk id="2" creationId="{82E4A53D-807C-4D6D-B804-646A022EFFF7}"/>
          </ac:spMkLst>
        </pc:spChg>
        <pc:spChg chg="mod">
          <ac:chgData name="Carina Carlsen" userId="2bbc854f-e44a-44ff-9bd9-0e7ce760f762" providerId="ADAL" clId="{5E971D48-F4C0-4A15-96CD-5987BAC0936B}" dt="2023-11-30T07:17:21.563" v="5605" actId="26606"/>
          <ac:spMkLst>
            <pc:docMk/>
            <pc:sldMk cId="201410884" sldId="487"/>
            <ac:spMk id="11" creationId="{00000000-0000-0000-0000-000000000000}"/>
          </ac:spMkLst>
        </pc:spChg>
        <pc:spChg chg="add mod">
          <ac:chgData name="Carina Carlsen" userId="2bbc854f-e44a-44ff-9bd9-0e7ce760f762" providerId="ADAL" clId="{5E971D48-F4C0-4A15-96CD-5987BAC0936B}" dt="2023-11-30T07:17:21.572" v="5606" actId="27636"/>
          <ac:spMkLst>
            <pc:docMk/>
            <pc:sldMk cId="201410884" sldId="487"/>
            <ac:spMk id="16" creationId="{61575BD6-E686-B416-FF36-79B7E4B2B097}"/>
          </ac:spMkLst>
        </pc:spChg>
        <pc:picChg chg="add mod ord">
          <ac:chgData name="Carina Carlsen" userId="2bbc854f-e44a-44ff-9bd9-0e7ce760f762" providerId="ADAL" clId="{5E971D48-F4C0-4A15-96CD-5987BAC0936B}" dt="2023-11-30T07:17:21.563" v="5605" actId="26606"/>
          <ac:picMkLst>
            <pc:docMk/>
            <pc:sldMk cId="201410884" sldId="487"/>
            <ac:picMk id="4" creationId="{9B597ACE-9615-4366-459C-8CCAFFF30564}"/>
          </ac:picMkLst>
        </pc:picChg>
      </pc:sldChg>
      <pc:sldChg chg="addSp modSp add mod modClrScheme modAnim chgLayout modNotesTx">
        <pc:chgData name="Carina Carlsen" userId="2bbc854f-e44a-44ff-9bd9-0e7ce760f762" providerId="ADAL" clId="{5E971D48-F4C0-4A15-96CD-5987BAC0936B}" dt="2023-11-30T07:15:09.530" v="5601" actId="26606"/>
        <pc:sldMkLst>
          <pc:docMk/>
          <pc:sldMk cId="2262154846" sldId="488"/>
        </pc:sldMkLst>
        <pc:spChg chg="mod">
          <ac:chgData name="Carina Carlsen" userId="2bbc854f-e44a-44ff-9bd9-0e7ce760f762" providerId="ADAL" clId="{5E971D48-F4C0-4A15-96CD-5987BAC0936B}" dt="2023-11-30T07:15:09.530" v="5601" actId="26606"/>
          <ac:spMkLst>
            <pc:docMk/>
            <pc:sldMk cId="2262154846" sldId="488"/>
            <ac:spMk id="2" creationId="{82E4A53D-807C-4D6D-B804-646A022EFFF7}"/>
          </ac:spMkLst>
        </pc:spChg>
        <pc:spChg chg="mod">
          <ac:chgData name="Carina Carlsen" userId="2bbc854f-e44a-44ff-9bd9-0e7ce760f762" providerId="ADAL" clId="{5E971D48-F4C0-4A15-96CD-5987BAC0936B}" dt="2023-11-30T07:15:09.530" v="5601" actId="26606"/>
          <ac:spMkLst>
            <pc:docMk/>
            <pc:sldMk cId="2262154846" sldId="488"/>
            <ac:spMk id="11" creationId="{00000000-0000-0000-0000-000000000000}"/>
          </ac:spMkLst>
        </pc:spChg>
        <pc:picChg chg="add mod">
          <ac:chgData name="Carina Carlsen" userId="2bbc854f-e44a-44ff-9bd9-0e7ce760f762" providerId="ADAL" clId="{5E971D48-F4C0-4A15-96CD-5987BAC0936B}" dt="2023-11-30T07:15:09.530" v="5601" actId="26606"/>
          <ac:picMkLst>
            <pc:docMk/>
            <pc:sldMk cId="2262154846" sldId="488"/>
            <ac:picMk id="4" creationId="{8DCEB0F4-BC87-B964-9AC7-AC7ADA5678E1}"/>
          </ac:picMkLst>
        </pc:picChg>
      </pc:sldChg>
      <pc:sldChg chg="addSp delSp modSp add mod modClrScheme modAnim chgLayout modNotesTx">
        <pc:chgData name="Carina Carlsen" userId="2bbc854f-e44a-44ff-9bd9-0e7ce760f762" providerId="ADAL" clId="{5E971D48-F4C0-4A15-96CD-5987BAC0936B}" dt="2023-11-30T07:21:27.249" v="5778" actId="27636"/>
        <pc:sldMkLst>
          <pc:docMk/>
          <pc:sldMk cId="2528682615" sldId="489"/>
        </pc:sldMkLst>
        <pc:spChg chg="mod">
          <ac:chgData name="Carina Carlsen" userId="2bbc854f-e44a-44ff-9bd9-0e7ce760f762" providerId="ADAL" clId="{5E971D48-F4C0-4A15-96CD-5987BAC0936B}" dt="2023-11-30T07:21:27.240" v="5777" actId="26606"/>
          <ac:spMkLst>
            <pc:docMk/>
            <pc:sldMk cId="2528682615" sldId="489"/>
            <ac:spMk id="2" creationId="{82E4A53D-807C-4D6D-B804-646A022EFFF7}"/>
          </ac:spMkLst>
        </pc:spChg>
        <pc:spChg chg="add del">
          <ac:chgData name="Carina Carlsen" userId="2bbc854f-e44a-44ff-9bd9-0e7ce760f762" providerId="ADAL" clId="{5E971D48-F4C0-4A15-96CD-5987BAC0936B}" dt="2023-11-30T07:21:06.351" v="5769" actId="22"/>
          <ac:spMkLst>
            <pc:docMk/>
            <pc:sldMk cId="2528682615" sldId="489"/>
            <ac:spMk id="4" creationId="{B5EEF1B7-5703-2F4D-5B6E-26529FD97291}"/>
          </ac:spMkLst>
        </pc:spChg>
        <pc:spChg chg="mod">
          <ac:chgData name="Carina Carlsen" userId="2bbc854f-e44a-44ff-9bd9-0e7ce760f762" providerId="ADAL" clId="{5E971D48-F4C0-4A15-96CD-5987BAC0936B}" dt="2023-11-30T07:21:27.240" v="5777" actId="26606"/>
          <ac:spMkLst>
            <pc:docMk/>
            <pc:sldMk cId="2528682615" sldId="489"/>
            <ac:spMk id="11" creationId="{00000000-0000-0000-0000-000000000000}"/>
          </ac:spMkLst>
        </pc:spChg>
        <pc:spChg chg="add mod">
          <ac:chgData name="Carina Carlsen" userId="2bbc854f-e44a-44ff-9bd9-0e7ce760f762" providerId="ADAL" clId="{5E971D48-F4C0-4A15-96CD-5987BAC0936B}" dt="2023-11-30T07:21:27.249" v="5778" actId="27636"/>
          <ac:spMkLst>
            <pc:docMk/>
            <pc:sldMk cId="2528682615" sldId="489"/>
            <ac:spMk id="16" creationId="{F6AD5C58-4DA8-23AF-1689-30613481C3B6}"/>
          </ac:spMkLst>
        </pc:spChg>
        <pc:picChg chg="add mod ord">
          <ac:chgData name="Carina Carlsen" userId="2bbc854f-e44a-44ff-9bd9-0e7ce760f762" providerId="ADAL" clId="{5E971D48-F4C0-4A15-96CD-5987BAC0936B}" dt="2023-11-30T07:21:27.240" v="5777" actId="26606"/>
          <ac:picMkLst>
            <pc:docMk/>
            <pc:sldMk cId="2528682615" sldId="489"/>
            <ac:picMk id="6" creationId="{BB09855C-D43E-9754-7285-F1EB9EB69513}"/>
          </ac:picMkLst>
        </pc:picChg>
      </pc:sldChg>
      <pc:sldChg chg="addSp modSp add mod modClrScheme modAnim chgLayout modNotesTx">
        <pc:chgData name="Carina Carlsen" userId="2bbc854f-e44a-44ff-9bd9-0e7ce760f762" providerId="ADAL" clId="{5E971D48-F4C0-4A15-96CD-5987BAC0936B}" dt="2023-11-30T07:24:59.280" v="5908" actId="5793"/>
        <pc:sldMkLst>
          <pc:docMk/>
          <pc:sldMk cId="288394196" sldId="490"/>
        </pc:sldMkLst>
        <pc:spChg chg="mod">
          <ac:chgData name="Carina Carlsen" userId="2bbc854f-e44a-44ff-9bd9-0e7ce760f762" providerId="ADAL" clId="{5E971D48-F4C0-4A15-96CD-5987BAC0936B}" dt="2023-11-30T07:24:59.280" v="5908" actId="5793"/>
          <ac:spMkLst>
            <pc:docMk/>
            <pc:sldMk cId="288394196" sldId="490"/>
            <ac:spMk id="2" creationId="{82E4A53D-807C-4D6D-B804-646A022EFFF7}"/>
          </ac:spMkLst>
        </pc:spChg>
        <pc:spChg chg="mod">
          <ac:chgData name="Carina Carlsen" userId="2bbc854f-e44a-44ff-9bd9-0e7ce760f762" providerId="ADAL" clId="{5E971D48-F4C0-4A15-96CD-5987BAC0936B}" dt="2023-11-30T07:24:32.882" v="5871" actId="26606"/>
          <ac:spMkLst>
            <pc:docMk/>
            <pc:sldMk cId="288394196" sldId="490"/>
            <ac:spMk id="11" creationId="{00000000-0000-0000-0000-000000000000}"/>
          </ac:spMkLst>
        </pc:spChg>
        <pc:picChg chg="add mod">
          <ac:chgData name="Carina Carlsen" userId="2bbc854f-e44a-44ff-9bd9-0e7ce760f762" providerId="ADAL" clId="{5E971D48-F4C0-4A15-96CD-5987BAC0936B}" dt="2023-11-30T07:24:32.882" v="5871" actId="26606"/>
          <ac:picMkLst>
            <pc:docMk/>
            <pc:sldMk cId="288394196" sldId="490"/>
            <ac:picMk id="4" creationId="{8DADA44B-4650-7651-789C-92EE044CD1B9}"/>
          </ac:picMkLst>
        </pc:picChg>
      </pc:sldChg>
      <pc:sldChg chg="addSp modSp add mod modClrScheme modAnim chgLayout modNotesTx">
        <pc:chgData name="Carina Carlsen" userId="2bbc854f-e44a-44ff-9bd9-0e7ce760f762" providerId="ADAL" clId="{5E971D48-F4C0-4A15-96CD-5987BAC0936B}" dt="2023-11-30T06:51:17.173" v="3286" actId="20577"/>
        <pc:sldMkLst>
          <pc:docMk/>
          <pc:sldMk cId="634369772" sldId="491"/>
        </pc:sldMkLst>
        <pc:spChg chg="mod">
          <ac:chgData name="Carina Carlsen" userId="2bbc854f-e44a-44ff-9bd9-0e7ce760f762" providerId="ADAL" clId="{5E971D48-F4C0-4A15-96CD-5987BAC0936B}" dt="2023-11-30T06:51:17.173" v="3286" actId="20577"/>
          <ac:spMkLst>
            <pc:docMk/>
            <pc:sldMk cId="634369772" sldId="491"/>
            <ac:spMk id="2" creationId="{82E4A53D-807C-4D6D-B804-646A022EFFF7}"/>
          </ac:spMkLst>
        </pc:spChg>
        <pc:spChg chg="mod">
          <ac:chgData name="Carina Carlsen" userId="2bbc854f-e44a-44ff-9bd9-0e7ce760f762" providerId="ADAL" clId="{5E971D48-F4C0-4A15-96CD-5987BAC0936B}" dt="2023-11-30T06:51:03.691" v="3278" actId="26606"/>
          <ac:spMkLst>
            <pc:docMk/>
            <pc:sldMk cId="634369772" sldId="491"/>
            <ac:spMk id="11" creationId="{00000000-0000-0000-0000-000000000000}"/>
          </ac:spMkLst>
        </pc:spChg>
        <pc:spChg chg="add mod">
          <ac:chgData name="Carina Carlsen" userId="2bbc854f-e44a-44ff-9bd9-0e7ce760f762" providerId="ADAL" clId="{5E971D48-F4C0-4A15-96CD-5987BAC0936B}" dt="2023-11-30T06:51:03.707" v="3279" actId="27636"/>
          <ac:spMkLst>
            <pc:docMk/>
            <pc:sldMk cId="634369772" sldId="491"/>
            <ac:spMk id="16" creationId="{0D134F7F-7D82-594F-3059-30493EF4DDAF}"/>
          </ac:spMkLst>
        </pc:spChg>
        <pc:picChg chg="add mod ord">
          <ac:chgData name="Carina Carlsen" userId="2bbc854f-e44a-44ff-9bd9-0e7ce760f762" providerId="ADAL" clId="{5E971D48-F4C0-4A15-96CD-5987BAC0936B}" dt="2023-11-30T06:51:03.691" v="3278" actId="26606"/>
          <ac:picMkLst>
            <pc:docMk/>
            <pc:sldMk cId="634369772" sldId="491"/>
            <ac:picMk id="4" creationId="{B173BDFC-C809-E326-5388-7ED2A283323B}"/>
          </ac:picMkLst>
        </pc:picChg>
      </pc:sldChg>
      <pc:sldChg chg="addSp delSp modSp add mod ord modClrScheme chgLayout modNotesTx">
        <pc:chgData name="Carina Carlsen" userId="2bbc854f-e44a-44ff-9bd9-0e7ce760f762" providerId="ADAL" clId="{5E971D48-F4C0-4A15-96CD-5987BAC0936B}" dt="2023-11-30T07:28:49.961" v="6090" actId="26606"/>
        <pc:sldMkLst>
          <pc:docMk/>
          <pc:sldMk cId="1388917580" sldId="492"/>
        </pc:sldMkLst>
        <pc:spChg chg="mod">
          <ac:chgData name="Carina Carlsen" userId="2bbc854f-e44a-44ff-9bd9-0e7ce760f762" providerId="ADAL" clId="{5E971D48-F4C0-4A15-96CD-5987BAC0936B}" dt="2023-11-30T07:28:49.961" v="6090" actId="26606"/>
          <ac:spMkLst>
            <pc:docMk/>
            <pc:sldMk cId="1388917580" sldId="492"/>
            <ac:spMk id="7" creationId="{00000000-0000-0000-0000-000000000000}"/>
          </ac:spMkLst>
        </pc:spChg>
        <pc:spChg chg="mod">
          <ac:chgData name="Carina Carlsen" userId="2bbc854f-e44a-44ff-9bd9-0e7ce760f762" providerId="ADAL" clId="{5E971D48-F4C0-4A15-96CD-5987BAC0936B}" dt="2023-11-30T07:28:49.961" v="6090" actId="26606"/>
          <ac:spMkLst>
            <pc:docMk/>
            <pc:sldMk cId="1388917580" sldId="492"/>
            <ac:spMk id="8" creationId="{00000000-0000-0000-0000-000000000000}"/>
          </ac:spMkLst>
        </pc:spChg>
        <pc:picChg chg="del">
          <ac:chgData name="Carina Carlsen" userId="2bbc854f-e44a-44ff-9bd9-0e7ce760f762" providerId="ADAL" clId="{5E971D48-F4C0-4A15-96CD-5987BAC0936B}" dt="2023-11-30T07:28:42.450" v="6086" actId="478"/>
          <ac:picMkLst>
            <pc:docMk/>
            <pc:sldMk cId="1388917580" sldId="492"/>
            <ac:picMk id="3" creationId="{66ABFE24-1F6E-0B1D-7CA0-F46064D41C9D}"/>
          </ac:picMkLst>
        </pc:picChg>
        <pc:picChg chg="add mod">
          <ac:chgData name="Carina Carlsen" userId="2bbc854f-e44a-44ff-9bd9-0e7ce760f762" providerId="ADAL" clId="{5E971D48-F4C0-4A15-96CD-5987BAC0936B}" dt="2023-11-30T07:28:49.961" v="6090" actId="26606"/>
          <ac:picMkLst>
            <pc:docMk/>
            <pc:sldMk cId="1388917580" sldId="492"/>
            <ac:picMk id="4" creationId="{6EECB4C0-3321-BDCB-1D7A-2504768F7CBB}"/>
          </ac:picMkLst>
        </pc:picChg>
      </pc:sldChg>
      <pc:sldChg chg="add del modNotesTx">
        <pc:chgData name="Carina Carlsen" userId="2bbc854f-e44a-44ff-9bd9-0e7ce760f762" providerId="ADAL" clId="{5E971D48-F4C0-4A15-96CD-5987BAC0936B}" dt="2023-11-30T07:36:19.986" v="6804" actId="47"/>
        <pc:sldMkLst>
          <pc:docMk/>
          <pc:sldMk cId="1099697630" sldId="493"/>
        </pc:sldMkLst>
      </pc:sldChg>
      <pc:sldChg chg="addSp delSp modSp add mod modClrScheme chgLayout modNotesTx">
        <pc:chgData name="Carina Carlsen" userId="2bbc854f-e44a-44ff-9bd9-0e7ce760f762" providerId="ADAL" clId="{5E971D48-F4C0-4A15-96CD-5987BAC0936B}" dt="2023-11-30T07:36:18.242" v="6803" actId="20577"/>
        <pc:sldMkLst>
          <pc:docMk/>
          <pc:sldMk cId="1184273995" sldId="494"/>
        </pc:sldMkLst>
        <pc:spChg chg="mod">
          <ac:chgData name="Carina Carlsen" userId="2bbc854f-e44a-44ff-9bd9-0e7ce760f762" providerId="ADAL" clId="{5E971D48-F4C0-4A15-96CD-5987BAC0936B}" dt="2023-11-30T07:31:30.190" v="6207" actId="26606"/>
          <ac:spMkLst>
            <pc:docMk/>
            <pc:sldMk cId="1184273995" sldId="494"/>
            <ac:spMk id="7" creationId="{00000000-0000-0000-0000-000000000000}"/>
          </ac:spMkLst>
        </pc:spChg>
        <pc:spChg chg="add mod">
          <ac:chgData name="Carina Carlsen" userId="2bbc854f-e44a-44ff-9bd9-0e7ce760f762" providerId="ADAL" clId="{5E971D48-F4C0-4A15-96CD-5987BAC0936B}" dt="2023-11-30T07:33:44.812" v="6266" actId="113"/>
          <ac:spMkLst>
            <pc:docMk/>
            <pc:sldMk cId="1184273995" sldId="494"/>
            <ac:spMk id="8" creationId="{00000000-0000-0000-0000-000000000000}"/>
          </ac:spMkLst>
        </pc:spChg>
        <pc:spChg chg="del mod replId">
          <ac:chgData name="Carina Carlsen" userId="2bbc854f-e44a-44ff-9bd9-0e7ce760f762" providerId="ADAL" clId="{5E971D48-F4C0-4A15-96CD-5987BAC0936B}" dt="2023-11-30T07:31:30.190" v="6207" actId="26606"/>
          <ac:spMkLst>
            <pc:docMk/>
            <pc:sldMk cId="1184273995" sldId="494"/>
            <ac:spMk id="1028" creationId="{00000000-0000-0000-0000-000000000000}"/>
          </ac:spMkLst>
        </pc:spChg>
        <pc:picChg chg="add mod">
          <ac:chgData name="Carina Carlsen" userId="2bbc854f-e44a-44ff-9bd9-0e7ce760f762" providerId="ADAL" clId="{5E971D48-F4C0-4A15-96CD-5987BAC0936B}" dt="2023-11-30T07:33:48.293" v="6267" actId="1076"/>
          <ac:picMkLst>
            <pc:docMk/>
            <pc:sldMk cId="1184273995" sldId="494"/>
            <ac:picMk id="2" creationId="{4DACDF0A-13CC-11BF-25A6-2207241037F1}"/>
          </ac:picMkLst>
        </pc:picChg>
        <pc:picChg chg="del">
          <ac:chgData name="Carina Carlsen" userId="2bbc854f-e44a-44ff-9bd9-0e7ce760f762" providerId="ADAL" clId="{5E971D48-F4C0-4A15-96CD-5987BAC0936B}" dt="2023-11-30T07:29:38.149" v="6124" actId="478"/>
          <ac:picMkLst>
            <pc:docMk/>
            <pc:sldMk cId="1184273995" sldId="494"/>
            <ac:picMk id="4" creationId="{6EECB4C0-3321-BDCB-1D7A-2504768F7CBB}"/>
          </ac:picMkLst>
        </pc:picChg>
        <pc:picChg chg="add mod">
          <ac:chgData name="Carina Carlsen" userId="2bbc854f-e44a-44ff-9bd9-0e7ce760f762" providerId="ADAL" clId="{5E971D48-F4C0-4A15-96CD-5987BAC0936B}" dt="2023-11-30T07:31:30.190" v="6207" actId="26606"/>
          <ac:picMkLst>
            <pc:docMk/>
            <pc:sldMk cId="1184273995" sldId="494"/>
            <ac:picMk id="1026" creationId="{5BF3BB01-527D-50A1-D85E-AA89C23E0C91}"/>
          </ac:picMkLst>
        </pc:picChg>
      </pc:sldChg>
    </pc:docChg>
  </pc:docChgLst>
  <pc:docChgLst>
    <pc:chgData name="Carina Carlsen" userId="2bbc854f-e44a-44ff-9bd9-0e7ce760f762" providerId="ADAL" clId="{CA060780-7DC9-4D1E-A5BB-9C5B1D6A7270}"/>
    <pc:docChg chg="undo custSel addSld modSld sldOrd">
      <pc:chgData name="Carina Carlsen" userId="2bbc854f-e44a-44ff-9bd9-0e7ce760f762" providerId="ADAL" clId="{CA060780-7DC9-4D1E-A5BB-9C5B1D6A7270}" dt="2024-01-24T09:13:52.731" v="731" actId="1076"/>
      <pc:docMkLst>
        <pc:docMk/>
      </pc:docMkLst>
      <pc:sldChg chg="addSp delSp modSp mod">
        <pc:chgData name="Carina Carlsen" userId="2bbc854f-e44a-44ff-9bd9-0e7ce760f762" providerId="ADAL" clId="{CA060780-7DC9-4D1E-A5BB-9C5B1D6A7270}" dt="2024-01-24T09:13:52.731" v="731" actId="1076"/>
        <pc:sldMkLst>
          <pc:docMk/>
          <pc:sldMk cId="2195016625" sldId="435"/>
        </pc:sldMkLst>
        <pc:picChg chg="add mod modCrop">
          <ac:chgData name="Carina Carlsen" userId="2bbc854f-e44a-44ff-9bd9-0e7ce760f762" providerId="ADAL" clId="{CA060780-7DC9-4D1E-A5BB-9C5B1D6A7270}" dt="2024-01-24T09:13:52.731" v="731" actId="1076"/>
          <ac:picMkLst>
            <pc:docMk/>
            <pc:sldMk cId="2195016625" sldId="435"/>
            <ac:picMk id="3" creationId="{90BD7923-8CD0-4DAB-5AF5-A41FD4536CCE}"/>
          </ac:picMkLst>
        </pc:picChg>
        <pc:picChg chg="del">
          <ac:chgData name="Carina Carlsen" userId="2bbc854f-e44a-44ff-9bd9-0e7ce760f762" providerId="ADAL" clId="{CA060780-7DC9-4D1E-A5BB-9C5B1D6A7270}" dt="2024-01-24T09:13:17.271" v="724" actId="478"/>
          <ac:picMkLst>
            <pc:docMk/>
            <pc:sldMk cId="2195016625" sldId="435"/>
            <ac:picMk id="4" creationId="{D458215F-C5B4-BD53-DCE9-43B85B632DC2}"/>
          </ac:picMkLst>
        </pc:picChg>
      </pc:sldChg>
      <pc:sldChg chg="modSp mod modAnim modNotesTx">
        <pc:chgData name="Carina Carlsen" userId="2bbc854f-e44a-44ff-9bd9-0e7ce760f762" providerId="ADAL" clId="{CA060780-7DC9-4D1E-A5BB-9C5B1D6A7270}" dt="2024-01-24T09:11:23.440" v="723" actId="20577"/>
        <pc:sldMkLst>
          <pc:docMk/>
          <pc:sldMk cId="201410884" sldId="487"/>
        </pc:sldMkLst>
        <pc:spChg chg="mod">
          <ac:chgData name="Carina Carlsen" userId="2bbc854f-e44a-44ff-9bd9-0e7ce760f762" providerId="ADAL" clId="{CA060780-7DC9-4D1E-A5BB-9C5B1D6A7270}" dt="2024-01-24T09:11:17.164" v="722" actId="20577"/>
          <ac:spMkLst>
            <pc:docMk/>
            <pc:sldMk cId="201410884" sldId="487"/>
            <ac:spMk id="2" creationId="{82E4A53D-807C-4D6D-B804-646A022EFFF7}"/>
          </ac:spMkLst>
        </pc:spChg>
        <pc:picChg chg="mod">
          <ac:chgData name="Carina Carlsen" userId="2bbc854f-e44a-44ff-9bd9-0e7ce760f762" providerId="ADAL" clId="{CA060780-7DC9-4D1E-A5BB-9C5B1D6A7270}" dt="2024-01-24T09:10:37.516" v="695" actId="1076"/>
          <ac:picMkLst>
            <pc:docMk/>
            <pc:sldMk cId="201410884" sldId="487"/>
            <ac:picMk id="1026" creationId="{EAB9FF06-E78A-3A88-392F-0F4922155B9C}"/>
          </ac:picMkLst>
        </pc:picChg>
        <pc:picChg chg="mod">
          <ac:chgData name="Carina Carlsen" userId="2bbc854f-e44a-44ff-9bd9-0e7ce760f762" providerId="ADAL" clId="{CA060780-7DC9-4D1E-A5BB-9C5B1D6A7270}" dt="2024-01-24T09:10:51.839" v="700" actId="1076"/>
          <ac:picMkLst>
            <pc:docMk/>
            <pc:sldMk cId="201410884" sldId="487"/>
            <ac:picMk id="1030" creationId="{1450A13F-D58F-ED0D-D670-E164039A8ECA}"/>
          </ac:picMkLst>
        </pc:picChg>
      </pc:sldChg>
      <pc:sldChg chg="addSp delSp modSp add mod ord modNotesTx">
        <pc:chgData name="Carina Carlsen" userId="2bbc854f-e44a-44ff-9bd9-0e7ce760f762" providerId="ADAL" clId="{CA060780-7DC9-4D1E-A5BB-9C5B1D6A7270}" dt="2024-01-24T09:02:07.255" v="341"/>
        <pc:sldMkLst>
          <pc:docMk/>
          <pc:sldMk cId="151319963" sldId="496"/>
        </pc:sldMkLst>
        <pc:spChg chg="mod">
          <ac:chgData name="Carina Carlsen" userId="2bbc854f-e44a-44ff-9bd9-0e7ce760f762" providerId="ADAL" clId="{CA060780-7DC9-4D1E-A5BB-9C5B1D6A7270}" dt="2024-01-23T09:55:00.424" v="73" actId="20577"/>
          <ac:spMkLst>
            <pc:docMk/>
            <pc:sldMk cId="151319963" sldId="496"/>
            <ac:spMk id="3" creationId="{0D30B965-6045-177F-FD35-281E637910E9}"/>
          </ac:spMkLst>
        </pc:spChg>
        <pc:spChg chg="add del mod">
          <ac:chgData name="Carina Carlsen" userId="2bbc854f-e44a-44ff-9bd9-0e7ce760f762" providerId="ADAL" clId="{CA060780-7DC9-4D1E-A5BB-9C5B1D6A7270}" dt="2024-01-23T10:01:25.711" v="336" actId="931"/>
          <ac:spMkLst>
            <pc:docMk/>
            <pc:sldMk cId="151319963" sldId="496"/>
            <ac:spMk id="4" creationId="{BDBCBC35-C93A-8E12-84E5-C7F1DE4CCC04}"/>
          </ac:spMkLst>
        </pc:spChg>
        <pc:spChg chg="mod">
          <ac:chgData name="Carina Carlsen" userId="2bbc854f-e44a-44ff-9bd9-0e7ce760f762" providerId="ADAL" clId="{CA060780-7DC9-4D1E-A5BB-9C5B1D6A7270}" dt="2024-01-24T09:01:34.968" v="339" actId="26606"/>
          <ac:spMkLst>
            <pc:docMk/>
            <pc:sldMk cId="151319963" sldId="496"/>
            <ac:spMk id="12" creationId="{B786316D-BD2D-FE91-59AE-D442DD5959C0}"/>
          </ac:spMkLst>
        </pc:spChg>
        <pc:picChg chg="add mod ord">
          <ac:chgData name="Carina Carlsen" userId="2bbc854f-e44a-44ff-9bd9-0e7ce760f762" providerId="ADAL" clId="{CA060780-7DC9-4D1E-A5BB-9C5B1D6A7270}" dt="2024-01-24T09:01:34.968" v="339" actId="26606"/>
          <ac:picMkLst>
            <pc:docMk/>
            <pc:sldMk cId="151319963" sldId="496"/>
            <ac:picMk id="6" creationId="{6235A4FA-75D8-70A1-4B75-76BC953DCDE0}"/>
          </ac:picMkLst>
        </pc:picChg>
        <pc:picChg chg="del">
          <ac:chgData name="Carina Carlsen" userId="2bbc854f-e44a-44ff-9bd9-0e7ce760f762" providerId="ADAL" clId="{CA060780-7DC9-4D1E-A5BB-9C5B1D6A7270}" dt="2024-01-23T10:01:08.561" v="335" actId="478"/>
          <ac:picMkLst>
            <pc:docMk/>
            <pc:sldMk cId="151319963" sldId="496"/>
            <ac:picMk id="7" creationId="{176F62DA-C997-B7A6-539C-3459C5240DB3}"/>
          </ac:picMkLst>
        </pc:picChg>
      </pc:sldChg>
      <pc:sldChg chg="addSp modSp new mod ord modClrScheme chgLayout modNotesTx">
        <pc:chgData name="Carina Carlsen" userId="2bbc854f-e44a-44ff-9bd9-0e7ce760f762" providerId="ADAL" clId="{CA060780-7DC9-4D1E-A5BB-9C5B1D6A7270}" dt="2024-01-24T09:09:40.145" v="693" actId="122"/>
        <pc:sldMkLst>
          <pc:docMk/>
          <pc:sldMk cId="1624193111" sldId="497"/>
        </pc:sldMkLst>
        <pc:spChg chg="add mod">
          <ac:chgData name="Carina Carlsen" userId="2bbc854f-e44a-44ff-9bd9-0e7ce760f762" providerId="ADAL" clId="{CA060780-7DC9-4D1E-A5BB-9C5B1D6A7270}" dt="2024-01-24T09:09:40.145" v="693" actId="122"/>
          <ac:spMkLst>
            <pc:docMk/>
            <pc:sldMk cId="1624193111" sldId="497"/>
            <ac:spMk id="5" creationId="{C7DFA0A1-834E-207C-9A92-ABACCDFB9D45}"/>
          </ac:spMkLst>
        </pc:spChg>
        <pc:picChg chg="add mod">
          <ac:chgData name="Carina Carlsen" userId="2bbc854f-e44a-44ff-9bd9-0e7ce760f762" providerId="ADAL" clId="{CA060780-7DC9-4D1E-A5BB-9C5B1D6A7270}" dt="2024-01-24T09:09:19.797" v="689" actId="1076"/>
          <ac:picMkLst>
            <pc:docMk/>
            <pc:sldMk cId="1624193111" sldId="497"/>
            <ac:picMk id="3" creationId="{D7593BAC-C86C-5F53-7D78-5025151468DD}"/>
          </ac:picMkLst>
        </pc:picChg>
      </pc:sldChg>
    </pc:docChg>
  </pc:docChgLst>
  <pc:docChgLst>
    <pc:chgData name="Kristina Miklavic" userId="34e31ebc-2179-4918-bad2-46a6a35092f6" providerId="ADAL" clId="{B114438A-88A6-4AC1-B692-1174E1CC247E}"/>
    <pc:docChg chg="custSel modSld">
      <pc:chgData name="Kristina Miklavic" userId="34e31ebc-2179-4918-bad2-46a6a35092f6" providerId="ADAL" clId="{B114438A-88A6-4AC1-B692-1174E1CC247E}" dt="2024-03-22T11:29:49.672" v="170" actId="20577"/>
      <pc:docMkLst>
        <pc:docMk/>
      </pc:docMkLst>
      <pc:sldChg chg="modNotesTx">
        <pc:chgData name="Kristina Miklavic" userId="34e31ebc-2179-4918-bad2-46a6a35092f6" providerId="ADAL" clId="{B114438A-88A6-4AC1-B692-1174E1CC247E}" dt="2024-03-22T10:44:49.313" v="65" actId="20577"/>
        <pc:sldMkLst>
          <pc:docMk/>
          <pc:sldMk cId="1128923886" sldId="412"/>
        </pc:sldMkLst>
      </pc:sldChg>
      <pc:sldChg chg="modNotesTx">
        <pc:chgData name="Kristina Miklavic" userId="34e31ebc-2179-4918-bad2-46a6a35092f6" providerId="ADAL" clId="{B114438A-88A6-4AC1-B692-1174E1CC247E}" dt="2024-03-22T11:22:48.123" v="146" actId="20577"/>
        <pc:sldMkLst>
          <pc:docMk/>
          <pc:sldMk cId="168632112" sldId="426"/>
        </pc:sldMkLst>
      </pc:sldChg>
      <pc:sldChg chg="modNotesTx">
        <pc:chgData name="Kristina Miklavic" userId="34e31ebc-2179-4918-bad2-46a6a35092f6" providerId="ADAL" clId="{B114438A-88A6-4AC1-B692-1174E1CC247E}" dt="2024-03-22T11:12:38.269" v="89" actId="20577"/>
        <pc:sldMkLst>
          <pc:docMk/>
          <pc:sldMk cId="1388635910" sldId="443"/>
        </pc:sldMkLst>
      </pc:sldChg>
      <pc:sldChg chg="addSp delSp modSp mod delAnim modAnim">
        <pc:chgData name="Kristina Miklavic" userId="34e31ebc-2179-4918-bad2-46a6a35092f6" providerId="ADAL" clId="{B114438A-88A6-4AC1-B692-1174E1CC247E}" dt="2024-03-22T11:10:29.996" v="71"/>
        <pc:sldMkLst>
          <pc:docMk/>
          <pc:sldMk cId="2603632493" sldId="457"/>
        </pc:sldMkLst>
        <pc:spChg chg="add del mod">
          <ac:chgData name="Kristina Miklavic" userId="34e31ebc-2179-4918-bad2-46a6a35092f6" providerId="ADAL" clId="{B114438A-88A6-4AC1-B692-1174E1CC247E}" dt="2024-03-22T11:09:39.331" v="69"/>
          <ac:spMkLst>
            <pc:docMk/>
            <pc:sldMk cId="2603632493" sldId="457"/>
            <ac:spMk id="4" creationId="{78304C54-3782-6A59-374E-9FB876AC08BF}"/>
          </ac:spMkLst>
        </pc:spChg>
        <pc:spChg chg="add del mod">
          <ac:chgData name="Kristina Miklavic" userId="34e31ebc-2179-4918-bad2-46a6a35092f6" providerId="ADAL" clId="{B114438A-88A6-4AC1-B692-1174E1CC247E}" dt="2024-03-22T11:10:29.996" v="71"/>
          <ac:spMkLst>
            <pc:docMk/>
            <pc:sldMk cId="2603632493" sldId="457"/>
            <ac:spMk id="8" creationId="{B744582C-33B0-E148-2DF6-86B9DE886721}"/>
          </ac:spMkLst>
        </pc:spChg>
        <pc:picChg chg="add del mod">
          <ac:chgData name="Kristina Miklavic" userId="34e31ebc-2179-4918-bad2-46a6a35092f6" providerId="ADAL" clId="{B114438A-88A6-4AC1-B692-1174E1CC247E}" dt="2024-03-22T11:09:49.125" v="70" actId="478"/>
          <ac:picMkLst>
            <pc:docMk/>
            <pc:sldMk cId="2603632493" sldId="457"/>
            <ac:picMk id="5" creationId="{2B85B34A-7E8F-0ED0-7FCF-63C49F32E3D6}"/>
          </ac:picMkLst>
        </pc:picChg>
        <pc:picChg chg="del mod">
          <ac:chgData name="Kristina Miklavic" userId="34e31ebc-2179-4918-bad2-46a6a35092f6" providerId="ADAL" clId="{B114438A-88A6-4AC1-B692-1174E1CC247E}" dt="2024-03-22T11:09:28.101" v="68" actId="478"/>
          <ac:picMkLst>
            <pc:docMk/>
            <pc:sldMk cId="2603632493" sldId="457"/>
            <ac:picMk id="6" creationId="{B06F7FB0-DADF-FC36-CE33-E8A374412D81}"/>
          </ac:picMkLst>
        </pc:picChg>
        <pc:picChg chg="add mod">
          <ac:chgData name="Kristina Miklavic" userId="34e31ebc-2179-4918-bad2-46a6a35092f6" providerId="ADAL" clId="{B114438A-88A6-4AC1-B692-1174E1CC247E}" dt="2024-03-22T11:10:29.996" v="71"/>
          <ac:picMkLst>
            <pc:docMk/>
            <pc:sldMk cId="2603632493" sldId="457"/>
            <ac:picMk id="9" creationId="{F351A969-CB53-E617-8505-5B74A222925D}"/>
          </ac:picMkLst>
        </pc:picChg>
      </pc:sldChg>
      <pc:sldChg chg="modNotesTx">
        <pc:chgData name="Kristina Miklavic" userId="34e31ebc-2179-4918-bad2-46a6a35092f6" providerId="ADAL" clId="{B114438A-88A6-4AC1-B692-1174E1CC247E}" dt="2024-03-22T11:29:49.672" v="170" actId="20577"/>
        <pc:sldMkLst>
          <pc:docMk/>
          <pc:sldMk cId="201410884" sldId="487"/>
        </pc:sldMkLst>
      </pc:sldChg>
    </pc:docChg>
  </pc:docChgLst>
  <pc:docChgLst>
    <pc:chgData name="Carina Carlsen" userId="2bbc854f-e44a-44ff-9bd9-0e7ce760f762" providerId="ADAL" clId="{3F098C6A-FD8C-4AF4-9906-6E25AD47BD22}"/>
    <pc:docChg chg="undo custSel addSld delSld modSld sldOrd">
      <pc:chgData name="Carina Carlsen" userId="2bbc854f-e44a-44ff-9bd9-0e7ce760f762" providerId="ADAL" clId="{3F098C6A-FD8C-4AF4-9906-6E25AD47BD22}" dt="2023-11-30T13:43:32.078" v="3875" actId="47"/>
      <pc:docMkLst>
        <pc:docMk/>
      </pc:docMkLst>
      <pc:sldChg chg="addSp delSp modSp mod modNotesTx">
        <pc:chgData name="Carina Carlsen" userId="2bbc854f-e44a-44ff-9bd9-0e7ce760f762" providerId="ADAL" clId="{3F098C6A-FD8C-4AF4-9906-6E25AD47BD22}" dt="2023-11-30T11:57:27.751" v="64" actId="20577"/>
        <pc:sldMkLst>
          <pc:docMk/>
          <pc:sldMk cId="1128923886" sldId="412"/>
        </pc:sldMkLst>
        <pc:spChg chg="mod">
          <ac:chgData name="Carina Carlsen" userId="2bbc854f-e44a-44ff-9bd9-0e7ce760f762" providerId="ADAL" clId="{3F098C6A-FD8C-4AF4-9906-6E25AD47BD22}" dt="2023-11-30T11:56:55.921" v="60" actId="26606"/>
          <ac:spMkLst>
            <pc:docMk/>
            <pc:sldMk cId="1128923886" sldId="412"/>
            <ac:spMk id="3" creationId="{00000000-0000-0000-0000-000000000000}"/>
          </ac:spMkLst>
        </pc:spChg>
        <pc:spChg chg="add del mod">
          <ac:chgData name="Carina Carlsen" userId="2bbc854f-e44a-44ff-9bd9-0e7ce760f762" providerId="ADAL" clId="{3F098C6A-FD8C-4AF4-9906-6E25AD47BD22}" dt="2023-11-30T11:55:05.618" v="48"/>
          <ac:spMkLst>
            <pc:docMk/>
            <pc:sldMk cId="1128923886" sldId="412"/>
            <ac:spMk id="5" creationId="{53E4FE83-6CA4-7279-EDF4-813BBD6BE1B9}"/>
          </ac:spMkLst>
        </pc:spChg>
        <pc:spChg chg="add del mod">
          <ac:chgData name="Carina Carlsen" userId="2bbc854f-e44a-44ff-9bd9-0e7ce760f762" providerId="ADAL" clId="{3F098C6A-FD8C-4AF4-9906-6E25AD47BD22}" dt="2023-11-30T11:56:50.905" v="57"/>
          <ac:spMkLst>
            <pc:docMk/>
            <pc:sldMk cId="1128923886" sldId="412"/>
            <ac:spMk id="10" creationId="{C12464E6-20D9-7643-6E39-6937A5F66E0E}"/>
          </ac:spMkLst>
        </pc:spChg>
        <pc:picChg chg="add del mod">
          <ac:chgData name="Carina Carlsen" userId="2bbc854f-e44a-44ff-9bd9-0e7ce760f762" providerId="ADAL" clId="{3F098C6A-FD8C-4AF4-9906-6E25AD47BD22}" dt="2023-11-30T11:56:36.087" v="56" actId="478"/>
          <ac:picMkLst>
            <pc:docMk/>
            <pc:sldMk cId="1128923886" sldId="412"/>
            <ac:picMk id="7" creationId="{B9C79C6E-5571-401F-B72B-C33CCDD94C9C}"/>
          </ac:picMkLst>
        </pc:picChg>
        <pc:picChg chg="del">
          <ac:chgData name="Carina Carlsen" userId="2bbc854f-e44a-44ff-9bd9-0e7ce760f762" providerId="ADAL" clId="{3F098C6A-FD8C-4AF4-9906-6E25AD47BD22}" dt="2023-11-30T11:55:03.508" v="47" actId="478"/>
          <ac:picMkLst>
            <pc:docMk/>
            <pc:sldMk cId="1128923886" sldId="412"/>
            <ac:picMk id="8" creationId="{8A01D20A-7226-733C-7BA5-E39C88203E76}"/>
          </ac:picMkLst>
        </pc:picChg>
        <pc:picChg chg="add mod ord">
          <ac:chgData name="Carina Carlsen" userId="2bbc854f-e44a-44ff-9bd9-0e7ce760f762" providerId="ADAL" clId="{3F098C6A-FD8C-4AF4-9906-6E25AD47BD22}" dt="2023-11-30T11:56:55.921" v="60" actId="26606"/>
          <ac:picMkLst>
            <pc:docMk/>
            <pc:sldMk cId="1128923886" sldId="412"/>
            <ac:picMk id="12" creationId="{A1424FF6-8198-148D-EACC-70A0B3F45AC3}"/>
          </ac:picMkLst>
        </pc:picChg>
      </pc:sldChg>
      <pc:sldChg chg="addSp delSp modSp mod ord modClrScheme modAnim chgLayout modNotesTx">
        <pc:chgData name="Carina Carlsen" userId="2bbc854f-e44a-44ff-9bd9-0e7ce760f762" providerId="ADAL" clId="{3F098C6A-FD8C-4AF4-9906-6E25AD47BD22}" dt="2023-11-30T13:39:54.436" v="3805" actId="20577"/>
        <pc:sldMkLst>
          <pc:docMk/>
          <pc:sldMk cId="1046961350" sldId="418"/>
        </pc:sldMkLst>
        <pc:spChg chg="mod">
          <ac:chgData name="Carina Carlsen" userId="2bbc854f-e44a-44ff-9bd9-0e7ce760f762" providerId="ADAL" clId="{3F098C6A-FD8C-4AF4-9906-6E25AD47BD22}" dt="2023-11-30T13:37:16.305" v="3619" actId="26606"/>
          <ac:spMkLst>
            <pc:docMk/>
            <pc:sldMk cId="1046961350" sldId="418"/>
            <ac:spMk id="2" creationId="{82E4A53D-807C-4D6D-B804-646A022EFFF7}"/>
          </ac:spMkLst>
        </pc:spChg>
        <pc:spChg chg="mod">
          <ac:chgData name="Carina Carlsen" userId="2bbc854f-e44a-44ff-9bd9-0e7ce760f762" providerId="ADAL" clId="{3F098C6A-FD8C-4AF4-9906-6E25AD47BD22}" dt="2023-11-30T13:37:16.305" v="3619" actId="26606"/>
          <ac:spMkLst>
            <pc:docMk/>
            <pc:sldMk cId="1046961350" sldId="418"/>
            <ac:spMk id="11" creationId="{00000000-0000-0000-0000-000000000000}"/>
          </ac:spMkLst>
        </pc:spChg>
        <pc:spChg chg="del">
          <ac:chgData name="Carina Carlsen" userId="2bbc854f-e44a-44ff-9bd9-0e7ce760f762" providerId="ADAL" clId="{3F098C6A-FD8C-4AF4-9906-6E25AD47BD22}" dt="2023-11-30T13:37:16.305" v="3619" actId="26606"/>
          <ac:spMkLst>
            <pc:docMk/>
            <pc:sldMk cId="1046961350" sldId="418"/>
            <ac:spMk id="16" creationId="{27E6E530-0561-5D5A-D4C8-0113E5CEFEB3}"/>
          </ac:spMkLst>
        </pc:spChg>
        <pc:picChg chg="add mod">
          <ac:chgData name="Carina Carlsen" userId="2bbc854f-e44a-44ff-9bd9-0e7ce760f762" providerId="ADAL" clId="{3F098C6A-FD8C-4AF4-9906-6E25AD47BD22}" dt="2023-11-30T13:37:16.305" v="3619" actId="26606"/>
          <ac:picMkLst>
            <pc:docMk/>
            <pc:sldMk cId="1046961350" sldId="418"/>
            <ac:picMk id="4" creationId="{8CBB24A9-9775-34D9-3759-085698C4F0DF}"/>
          </ac:picMkLst>
        </pc:picChg>
        <pc:picChg chg="del">
          <ac:chgData name="Carina Carlsen" userId="2bbc854f-e44a-44ff-9bd9-0e7ce760f762" providerId="ADAL" clId="{3F098C6A-FD8C-4AF4-9906-6E25AD47BD22}" dt="2023-11-30T13:37:10.389" v="3615" actId="478"/>
          <ac:picMkLst>
            <pc:docMk/>
            <pc:sldMk cId="1046961350" sldId="418"/>
            <ac:picMk id="5" creationId="{81ED0B6D-9B9C-BFC0-4F9E-B77547862772}"/>
          </ac:picMkLst>
        </pc:picChg>
      </pc:sldChg>
      <pc:sldChg chg="addSp delSp modSp mod modNotesTx">
        <pc:chgData name="Carina Carlsen" userId="2bbc854f-e44a-44ff-9bd9-0e7ce760f762" providerId="ADAL" clId="{3F098C6A-FD8C-4AF4-9906-6E25AD47BD22}" dt="2023-11-30T12:01:12.829" v="257" actId="1076"/>
        <pc:sldMkLst>
          <pc:docMk/>
          <pc:sldMk cId="2714878557" sldId="423"/>
        </pc:sldMkLst>
        <pc:spChg chg="mod">
          <ac:chgData name="Carina Carlsen" userId="2bbc854f-e44a-44ff-9bd9-0e7ce760f762" providerId="ADAL" clId="{3F098C6A-FD8C-4AF4-9906-6E25AD47BD22}" dt="2023-11-30T12:01:08.343" v="256" actId="1076"/>
          <ac:spMkLst>
            <pc:docMk/>
            <pc:sldMk cId="2714878557" sldId="423"/>
            <ac:spMk id="5" creationId="{00000000-0000-0000-0000-000000000000}"/>
          </ac:spMkLst>
        </pc:spChg>
        <pc:spChg chg="mod">
          <ac:chgData name="Carina Carlsen" userId="2bbc854f-e44a-44ff-9bd9-0e7ce760f762" providerId="ADAL" clId="{3F098C6A-FD8C-4AF4-9906-6E25AD47BD22}" dt="2023-11-30T12:01:12.829" v="257" actId="1076"/>
          <ac:spMkLst>
            <pc:docMk/>
            <pc:sldMk cId="2714878557" sldId="423"/>
            <ac:spMk id="11" creationId="{00000000-0000-0000-0000-000000000000}"/>
          </ac:spMkLst>
        </pc:spChg>
        <pc:spChg chg="del">
          <ac:chgData name="Carina Carlsen" userId="2bbc854f-e44a-44ff-9bd9-0e7ce760f762" providerId="ADAL" clId="{3F098C6A-FD8C-4AF4-9906-6E25AD47BD22}" dt="2023-11-30T12:00:30.947" v="248" actId="26606"/>
          <ac:spMkLst>
            <pc:docMk/>
            <pc:sldMk cId="2714878557" sldId="423"/>
            <ac:spMk id="16" creationId="{4F98AD99-1204-6752-3C19-C769076494C1}"/>
          </ac:spMkLst>
        </pc:spChg>
        <pc:spChg chg="add mod">
          <ac:chgData name="Carina Carlsen" userId="2bbc854f-e44a-44ff-9bd9-0e7ce760f762" providerId="ADAL" clId="{3F098C6A-FD8C-4AF4-9906-6E25AD47BD22}" dt="2023-11-30T12:00:30.959" v="249" actId="27636"/>
          <ac:spMkLst>
            <pc:docMk/>
            <pc:sldMk cId="2714878557" sldId="423"/>
            <ac:spMk id="21" creationId="{2B0BFC20-9F69-4D43-2070-A553F6AD9D46}"/>
          </ac:spMkLst>
        </pc:spChg>
        <pc:picChg chg="del">
          <ac:chgData name="Carina Carlsen" userId="2bbc854f-e44a-44ff-9bd9-0e7ce760f762" providerId="ADAL" clId="{3F098C6A-FD8C-4AF4-9906-6E25AD47BD22}" dt="2023-11-30T12:00:24.129" v="244" actId="478"/>
          <ac:picMkLst>
            <pc:docMk/>
            <pc:sldMk cId="2714878557" sldId="423"/>
            <ac:picMk id="3" creationId="{AAB90296-5BDE-A98A-1A7D-DD1697479642}"/>
          </ac:picMkLst>
        </pc:picChg>
        <pc:picChg chg="add mod ord modCrop">
          <ac:chgData name="Carina Carlsen" userId="2bbc854f-e44a-44ff-9bd9-0e7ce760f762" providerId="ADAL" clId="{3F098C6A-FD8C-4AF4-9906-6E25AD47BD22}" dt="2023-11-30T12:01:03.684" v="255" actId="1076"/>
          <ac:picMkLst>
            <pc:docMk/>
            <pc:sldMk cId="2714878557" sldId="423"/>
            <ac:picMk id="4" creationId="{7C864A78-C847-5A36-D386-12695EF7CA7F}"/>
          </ac:picMkLst>
        </pc:picChg>
      </pc:sldChg>
      <pc:sldChg chg="del">
        <pc:chgData name="Carina Carlsen" userId="2bbc854f-e44a-44ff-9bd9-0e7ce760f762" providerId="ADAL" clId="{3F098C6A-FD8C-4AF4-9906-6E25AD47BD22}" dt="2023-11-30T13:38:40.513" v="3625" actId="47"/>
        <pc:sldMkLst>
          <pc:docMk/>
          <pc:sldMk cId="3849733548" sldId="425"/>
        </pc:sldMkLst>
      </pc:sldChg>
      <pc:sldChg chg="addSp delSp modSp mod modClrScheme modAnim chgLayout modNotesTx">
        <pc:chgData name="Carina Carlsen" userId="2bbc854f-e44a-44ff-9bd9-0e7ce760f762" providerId="ADAL" clId="{3F098C6A-FD8C-4AF4-9906-6E25AD47BD22}" dt="2023-11-30T12:42:00.093" v="1355" actId="27636"/>
        <pc:sldMkLst>
          <pc:docMk/>
          <pc:sldMk cId="168632112" sldId="426"/>
        </pc:sldMkLst>
        <pc:spChg chg="mod">
          <ac:chgData name="Carina Carlsen" userId="2bbc854f-e44a-44ff-9bd9-0e7ce760f762" providerId="ADAL" clId="{3F098C6A-FD8C-4AF4-9906-6E25AD47BD22}" dt="2023-11-30T12:42:00.061" v="1354" actId="26606"/>
          <ac:spMkLst>
            <pc:docMk/>
            <pc:sldMk cId="168632112" sldId="426"/>
            <ac:spMk id="5" creationId="{00000000-0000-0000-0000-000000000000}"/>
          </ac:spMkLst>
        </pc:spChg>
        <pc:spChg chg="mod">
          <ac:chgData name="Carina Carlsen" userId="2bbc854f-e44a-44ff-9bd9-0e7ce760f762" providerId="ADAL" clId="{3F098C6A-FD8C-4AF4-9906-6E25AD47BD22}" dt="2023-11-30T12:42:00.061" v="1354" actId="26606"/>
          <ac:spMkLst>
            <pc:docMk/>
            <pc:sldMk cId="168632112" sldId="426"/>
            <ac:spMk id="11" creationId="{00000000-0000-0000-0000-000000000000}"/>
          </ac:spMkLst>
        </pc:spChg>
        <pc:spChg chg="add mod">
          <ac:chgData name="Carina Carlsen" userId="2bbc854f-e44a-44ff-9bd9-0e7ce760f762" providerId="ADAL" clId="{3F098C6A-FD8C-4AF4-9906-6E25AD47BD22}" dt="2023-11-30T12:42:00.093" v="1355" actId="27636"/>
          <ac:spMkLst>
            <pc:docMk/>
            <pc:sldMk cId="168632112" sldId="426"/>
            <ac:spMk id="16" creationId="{A0DE0C75-CE0C-1C87-FA6C-47EA03180588}"/>
          </ac:spMkLst>
        </pc:spChg>
        <pc:picChg chg="del">
          <ac:chgData name="Carina Carlsen" userId="2bbc854f-e44a-44ff-9bd9-0e7ce760f762" providerId="ADAL" clId="{3F098C6A-FD8C-4AF4-9906-6E25AD47BD22}" dt="2023-11-30T11:55:14.584" v="51" actId="478"/>
          <ac:picMkLst>
            <pc:docMk/>
            <pc:sldMk cId="168632112" sldId="426"/>
            <ac:picMk id="3" creationId="{722440B9-877E-0F85-8C57-DEC07D00DA15}"/>
          </ac:picMkLst>
        </pc:picChg>
        <pc:picChg chg="add del mod">
          <ac:chgData name="Carina Carlsen" userId="2bbc854f-e44a-44ff-9bd9-0e7ce760f762" providerId="ADAL" clId="{3F098C6A-FD8C-4AF4-9906-6E25AD47BD22}" dt="2023-11-30T12:41:47.128" v="1350" actId="478"/>
          <ac:picMkLst>
            <pc:docMk/>
            <pc:sldMk cId="168632112" sldId="426"/>
            <ac:picMk id="4" creationId="{5530753F-982C-BD95-B659-2BFB8D09E36A}"/>
          </ac:picMkLst>
        </pc:picChg>
        <pc:picChg chg="add mod ord">
          <ac:chgData name="Carina Carlsen" userId="2bbc854f-e44a-44ff-9bd9-0e7ce760f762" providerId="ADAL" clId="{3F098C6A-FD8C-4AF4-9906-6E25AD47BD22}" dt="2023-11-30T12:42:00.061" v="1354" actId="26606"/>
          <ac:picMkLst>
            <pc:docMk/>
            <pc:sldMk cId="168632112" sldId="426"/>
            <ac:picMk id="7" creationId="{D1684952-B95A-1486-06D9-17CEE1E3D480}"/>
          </ac:picMkLst>
        </pc:picChg>
      </pc:sldChg>
      <pc:sldChg chg="addSp delSp modSp mod ord modNotesTx">
        <pc:chgData name="Carina Carlsen" userId="2bbc854f-e44a-44ff-9bd9-0e7ce760f762" providerId="ADAL" clId="{3F098C6A-FD8C-4AF4-9906-6E25AD47BD22}" dt="2023-11-30T13:34:13.432" v="3262"/>
        <pc:sldMkLst>
          <pc:docMk/>
          <pc:sldMk cId="2195016625" sldId="435"/>
        </pc:sldMkLst>
        <pc:spChg chg="mod">
          <ac:chgData name="Carina Carlsen" userId="2bbc854f-e44a-44ff-9bd9-0e7ce760f762" providerId="ADAL" clId="{3F098C6A-FD8C-4AF4-9906-6E25AD47BD22}" dt="2023-11-30T12:52:55.036" v="2595" actId="20577"/>
          <ac:spMkLst>
            <pc:docMk/>
            <pc:sldMk cId="2195016625" sldId="435"/>
            <ac:spMk id="7" creationId="{00000000-0000-0000-0000-000000000000}"/>
          </ac:spMkLst>
        </pc:spChg>
        <pc:spChg chg="mod">
          <ac:chgData name="Carina Carlsen" userId="2bbc854f-e44a-44ff-9bd9-0e7ce760f762" providerId="ADAL" clId="{3F098C6A-FD8C-4AF4-9906-6E25AD47BD22}" dt="2023-11-30T13:34:09.334" v="3260" actId="20577"/>
          <ac:spMkLst>
            <pc:docMk/>
            <pc:sldMk cId="2195016625" sldId="435"/>
            <ac:spMk id="8" creationId="{00000000-0000-0000-0000-000000000000}"/>
          </ac:spMkLst>
        </pc:spChg>
        <pc:picChg chg="del">
          <ac:chgData name="Carina Carlsen" userId="2bbc854f-e44a-44ff-9bd9-0e7ce760f762" providerId="ADAL" clId="{3F098C6A-FD8C-4AF4-9906-6E25AD47BD22}" dt="2023-11-30T12:53:42.867" v="2596" actId="478"/>
          <ac:picMkLst>
            <pc:docMk/>
            <pc:sldMk cId="2195016625" sldId="435"/>
            <ac:picMk id="3" creationId="{66ABFE24-1F6E-0B1D-7CA0-F46064D41C9D}"/>
          </ac:picMkLst>
        </pc:picChg>
        <pc:picChg chg="add mod modCrop">
          <ac:chgData name="Carina Carlsen" userId="2bbc854f-e44a-44ff-9bd9-0e7ce760f762" providerId="ADAL" clId="{3F098C6A-FD8C-4AF4-9906-6E25AD47BD22}" dt="2023-11-30T12:53:59.901" v="2601" actId="18131"/>
          <ac:picMkLst>
            <pc:docMk/>
            <pc:sldMk cId="2195016625" sldId="435"/>
            <ac:picMk id="4" creationId="{D458215F-C5B4-BD53-DCE9-43B85B632DC2}"/>
          </ac:picMkLst>
        </pc:picChg>
      </pc:sldChg>
      <pc:sldChg chg="del">
        <pc:chgData name="Carina Carlsen" userId="2bbc854f-e44a-44ff-9bd9-0e7ce760f762" providerId="ADAL" clId="{3F098C6A-FD8C-4AF4-9906-6E25AD47BD22}" dt="2023-11-30T13:43:32.078" v="3875" actId="47"/>
        <pc:sldMkLst>
          <pc:docMk/>
          <pc:sldMk cId="820533810" sldId="439"/>
        </pc:sldMkLst>
      </pc:sldChg>
      <pc:sldChg chg="addSp delSp modSp mod ord modAnim modNotesTx">
        <pc:chgData name="Carina Carlsen" userId="2bbc854f-e44a-44ff-9bd9-0e7ce760f762" providerId="ADAL" clId="{3F098C6A-FD8C-4AF4-9906-6E25AD47BD22}" dt="2023-11-30T12:51:42.554" v="2473" actId="27636"/>
        <pc:sldMkLst>
          <pc:docMk/>
          <pc:sldMk cId="1388635910" sldId="443"/>
        </pc:sldMkLst>
        <pc:spChg chg="mod">
          <ac:chgData name="Carina Carlsen" userId="2bbc854f-e44a-44ff-9bd9-0e7ce760f762" providerId="ADAL" clId="{3F098C6A-FD8C-4AF4-9906-6E25AD47BD22}" dt="2023-11-30T12:51:42.546" v="2472" actId="26606"/>
          <ac:spMkLst>
            <pc:docMk/>
            <pc:sldMk cId="1388635910" sldId="443"/>
            <ac:spMk id="4" creationId="{C7B75F27-374B-4146-85FF-1B92B6FC92E5}"/>
          </ac:spMkLst>
        </pc:spChg>
        <pc:spChg chg="mod">
          <ac:chgData name="Carina Carlsen" userId="2bbc854f-e44a-44ff-9bd9-0e7ce760f762" providerId="ADAL" clId="{3F098C6A-FD8C-4AF4-9906-6E25AD47BD22}" dt="2023-11-30T12:50:22.229" v="2467" actId="20577"/>
          <ac:spMkLst>
            <pc:docMk/>
            <pc:sldMk cId="1388635910" sldId="443"/>
            <ac:spMk id="11" creationId="{00000000-0000-0000-0000-000000000000}"/>
          </ac:spMkLst>
        </pc:spChg>
        <pc:spChg chg="del">
          <ac:chgData name="Carina Carlsen" userId="2bbc854f-e44a-44ff-9bd9-0e7ce760f762" providerId="ADAL" clId="{3F098C6A-FD8C-4AF4-9906-6E25AD47BD22}" dt="2023-11-30T12:51:42.546" v="2472" actId="26606"/>
          <ac:spMkLst>
            <pc:docMk/>
            <pc:sldMk cId="1388635910" sldId="443"/>
            <ac:spMk id="16" creationId="{F946CDD5-D452-9554-51E3-12DC66F07138}"/>
          </ac:spMkLst>
        </pc:spChg>
        <pc:spChg chg="add mod">
          <ac:chgData name="Carina Carlsen" userId="2bbc854f-e44a-44ff-9bd9-0e7ce760f762" providerId="ADAL" clId="{3F098C6A-FD8C-4AF4-9906-6E25AD47BD22}" dt="2023-11-30T12:51:42.554" v="2473" actId="27636"/>
          <ac:spMkLst>
            <pc:docMk/>
            <pc:sldMk cId="1388635910" sldId="443"/>
            <ac:spMk id="21" creationId="{B943DEF9-3C63-F17B-2A4C-89F99BBBDA62}"/>
          </ac:spMkLst>
        </pc:spChg>
        <pc:picChg chg="del">
          <ac:chgData name="Carina Carlsen" userId="2bbc854f-e44a-44ff-9bd9-0e7ce760f762" providerId="ADAL" clId="{3F098C6A-FD8C-4AF4-9906-6E25AD47BD22}" dt="2023-11-30T12:51:34.448" v="2468" actId="478"/>
          <ac:picMkLst>
            <pc:docMk/>
            <pc:sldMk cId="1388635910" sldId="443"/>
            <ac:picMk id="3" creationId="{07DBB58C-3CDB-FE39-0DC1-28E012B5DD12}"/>
          </ac:picMkLst>
        </pc:picChg>
        <pc:picChg chg="add mod ord">
          <ac:chgData name="Carina Carlsen" userId="2bbc854f-e44a-44ff-9bd9-0e7ce760f762" providerId="ADAL" clId="{3F098C6A-FD8C-4AF4-9906-6E25AD47BD22}" dt="2023-11-30T12:51:42.546" v="2472" actId="26606"/>
          <ac:picMkLst>
            <pc:docMk/>
            <pc:sldMk cId="1388635910" sldId="443"/>
            <ac:picMk id="5" creationId="{526A7A74-7EB5-299E-962B-3CF5DBF7C896}"/>
          </ac:picMkLst>
        </pc:picChg>
      </pc:sldChg>
      <pc:sldChg chg="addSp delSp modSp mod delAnim modAnim modNotesTx">
        <pc:chgData name="Carina Carlsen" userId="2bbc854f-e44a-44ff-9bd9-0e7ce760f762" providerId="ADAL" clId="{3F098C6A-FD8C-4AF4-9906-6E25AD47BD22}" dt="2023-11-30T11:57:40.438" v="91" actId="20577"/>
        <pc:sldMkLst>
          <pc:docMk/>
          <pc:sldMk cId="2603632493" sldId="457"/>
        </pc:sldMkLst>
        <pc:spChg chg="mod">
          <ac:chgData name="Carina Carlsen" userId="2bbc854f-e44a-44ff-9bd9-0e7ce760f762" providerId="ADAL" clId="{3F098C6A-FD8C-4AF4-9906-6E25AD47BD22}" dt="2023-11-30T11:52:42.068" v="46" actId="20577"/>
          <ac:spMkLst>
            <pc:docMk/>
            <pc:sldMk cId="2603632493" sldId="457"/>
            <ac:spMk id="2" creationId="{49FA1E58-EAFD-41E6-A715-E01D9F6E15E9}"/>
          </ac:spMkLst>
        </pc:spChg>
        <pc:spChg chg="add del mod">
          <ac:chgData name="Carina Carlsen" userId="2bbc854f-e44a-44ff-9bd9-0e7ce760f762" providerId="ADAL" clId="{3F098C6A-FD8C-4AF4-9906-6E25AD47BD22}" dt="2023-11-30T11:52:35.066" v="27"/>
          <ac:spMkLst>
            <pc:docMk/>
            <pc:sldMk cId="2603632493" sldId="457"/>
            <ac:spMk id="4" creationId="{48BEA4FE-9C22-E49C-9D78-558B8306D9B4}"/>
          </ac:spMkLst>
        </pc:spChg>
        <pc:picChg chg="del">
          <ac:chgData name="Carina Carlsen" userId="2bbc854f-e44a-44ff-9bd9-0e7ce760f762" providerId="ADAL" clId="{3F098C6A-FD8C-4AF4-9906-6E25AD47BD22}" dt="2023-11-30T11:52:17.353" v="26" actId="478"/>
          <ac:picMkLst>
            <pc:docMk/>
            <pc:sldMk cId="2603632493" sldId="457"/>
            <ac:picMk id="5" creationId="{33CE8972-9BFC-ED01-50DB-CA863C1AC2D3}"/>
          </ac:picMkLst>
        </pc:picChg>
        <pc:picChg chg="add mod">
          <ac:chgData name="Carina Carlsen" userId="2bbc854f-e44a-44ff-9bd9-0e7ce760f762" providerId="ADAL" clId="{3F098C6A-FD8C-4AF4-9906-6E25AD47BD22}" dt="2023-11-30T11:52:35.066" v="27"/>
          <ac:picMkLst>
            <pc:docMk/>
            <pc:sldMk cId="2603632493" sldId="457"/>
            <ac:picMk id="6" creationId="{B06F7FB0-DADF-FC36-CE33-E8A374412D81}"/>
          </ac:picMkLst>
        </pc:picChg>
      </pc:sldChg>
      <pc:sldChg chg="del">
        <pc:chgData name="Carina Carlsen" userId="2bbc854f-e44a-44ff-9bd9-0e7ce760f762" providerId="ADAL" clId="{3F098C6A-FD8C-4AF4-9906-6E25AD47BD22}" dt="2023-11-30T13:43:27.253" v="3874" actId="47"/>
        <pc:sldMkLst>
          <pc:docMk/>
          <pc:sldMk cId="14722718" sldId="486"/>
        </pc:sldMkLst>
      </pc:sldChg>
      <pc:sldChg chg="addSp delSp modSp mod ord modAnim modNotesTx">
        <pc:chgData name="Carina Carlsen" userId="2bbc854f-e44a-44ff-9bd9-0e7ce760f762" providerId="ADAL" clId="{3F098C6A-FD8C-4AF4-9906-6E25AD47BD22}" dt="2023-11-30T13:43:22.735" v="3873" actId="478"/>
        <pc:sldMkLst>
          <pc:docMk/>
          <pc:sldMk cId="201410884" sldId="487"/>
        </pc:sldMkLst>
        <pc:spChg chg="mod">
          <ac:chgData name="Carina Carlsen" userId="2bbc854f-e44a-44ff-9bd9-0e7ce760f762" providerId="ADAL" clId="{3F098C6A-FD8C-4AF4-9906-6E25AD47BD22}" dt="2023-11-30T13:42:44.546" v="3870" actId="14100"/>
          <ac:spMkLst>
            <pc:docMk/>
            <pc:sldMk cId="201410884" sldId="487"/>
            <ac:spMk id="2" creationId="{82E4A53D-807C-4D6D-B804-646A022EFFF7}"/>
          </ac:spMkLst>
        </pc:spChg>
        <pc:spChg chg="add del mod">
          <ac:chgData name="Carina Carlsen" userId="2bbc854f-e44a-44ff-9bd9-0e7ce760f762" providerId="ADAL" clId="{3F098C6A-FD8C-4AF4-9906-6E25AD47BD22}" dt="2023-11-30T13:43:22.735" v="3873" actId="478"/>
          <ac:spMkLst>
            <pc:docMk/>
            <pc:sldMk cId="201410884" sldId="487"/>
            <ac:spMk id="5" creationId="{E5EB8520-0BDA-81CC-EA08-084FCDDA0EA0}"/>
          </ac:spMkLst>
        </pc:spChg>
        <pc:spChg chg="mod">
          <ac:chgData name="Carina Carlsen" userId="2bbc854f-e44a-44ff-9bd9-0e7ce760f762" providerId="ADAL" clId="{3F098C6A-FD8C-4AF4-9906-6E25AD47BD22}" dt="2023-11-30T13:40:24.487" v="3829" actId="1076"/>
          <ac:spMkLst>
            <pc:docMk/>
            <pc:sldMk cId="201410884" sldId="487"/>
            <ac:spMk id="11" creationId="{00000000-0000-0000-0000-000000000000}"/>
          </ac:spMkLst>
        </pc:spChg>
        <pc:picChg chg="del">
          <ac:chgData name="Carina Carlsen" userId="2bbc854f-e44a-44ff-9bd9-0e7ce760f762" providerId="ADAL" clId="{3F098C6A-FD8C-4AF4-9906-6E25AD47BD22}" dt="2023-11-30T13:39:14.524" v="3685" actId="478"/>
          <ac:picMkLst>
            <pc:docMk/>
            <pc:sldMk cId="201410884" sldId="487"/>
            <ac:picMk id="4" creationId="{9B597ACE-9615-4366-459C-8CCAFFF30564}"/>
          </ac:picMkLst>
        </pc:picChg>
        <pc:picChg chg="add mod">
          <ac:chgData name="Carina Carlsen" userId="2bbc854f-e44a-44ff-9bd9-0e7ce760f762" providerId="ADAL" clId="{3F098C6A-FD8C-4AF4-9906-6E25AD47BD22}" dt="2023-11-30T13:41:12.782" v="3835" actId="1076"/>
          <ac:picMkLst>
            <pc:docMk/>
            <pc:sldMk cId="201410884" sldId="487"/>
            <ac:picMk id="1026" creationId="{EAB9FF06-E78A-3A88-392F-0F4922155B9C}"/>
          </ac:picMkLst>
        </pc:picChg>
        <pc:picChg chg="add del mod">
          <ac:chgData name="Carina Carlsen" userId="2bbc854f-e44a-44ff-9bd9-0e7ce760f762" providerId="ADAL" clId="{3F098C6A-FD8C-4AF4-9906-6E25AD47BD22}" dt="2023-11-30T13:42:29.616" v="3865"/>
          <ac:picMkLst>
            <pc:docMk/>
            <pc:sldMk cId="201410884" sldId="487"/>
            <ac:picMk id="1028" creationId="{C2508752-FE4C-EAEC-7F3B-05CAD55E1B82}"/>
          </ac:picMkLst>
        </pc:picChg>
        <pc:picChg chg="add mod">
          <ac:chgData name="Carina Carlsen" userId="2bbc854f-e44a-44ff-9bd9-0e7ce760f762" providerId="ADAL" clId="{3F098C6A-FD8C-4AF4-9906-6E25AD47BD22}" dt="2023-11-30T13:42:40.119" v="3869" actId="1076"/>
          <ac:picMkLst>
            <pc:docMk/>
            <pc:sldMk cId="201410884" sldId="487"/>
            <ac:picMk id="1030" creationId="{1450A13F-D58F-ED0D-D670-E164039A8ECA}"/>
          </ac:picMkLst>
        </pc:picChg>
      </pc:sldChg>
      <pc:sldChg chg="del">
        <pc:chgData name="Carina Carlsen" userId="2bbc854f-e44a-44ff-9bd9-0e7ce760f762" providerId="ADAL" clId="{3F098C6A-FD8C-4AF4-9906-6E25AD47BD22}" dt="2023-11-30T13:38:58.410" v="3628" actId="47"/>
        <pc:sldMkLst>
          <pc:docMk/>
          <pc:sldMk cId="2262154846" sldId="488"/>
        </pc:sldMkLst>
      </pc:sldChg>
      <pc:sldChg chg="del">
        <pc:chgData name="Carina Carlsen" userId="2bbc854f-e44a-44ff-9bd9-0e7ce760f762" providerId="ADAL" clId="{3F098C6A-FD8C-4AF4-9906-6E25AD47BD22}" dt="2023-11-30T13:43:32.078" v="3875" actId="47"/>
        <pc:sldMkLst>
          <pc:docMk/>
          <pc:sldMk cId="2528682615" sldId="489"/>
        </pc:sldMkLst>
      </pc:sldChg>
      <pc:sldChg chg="del">
        <pc:chgData name="Carina Carlsen" userId="2bbc854f-e44a-44ff-9bd9-0e7ce760f762" providerId="ADAL" clId="{3F098C6A-FD8C-4AF4-9906-6E25AD47BD22}" dt="2023-11-30T13:38:55.001" v="3627" actId="47"/>
        <pc:sldMkLst>
          <pc:docMk/>
          <pc:sldMk cId="288394196" sldId="490"/>
        </pc:sldMkLst>
      </pc:sldChg>
      <pc:sldChg chg="del">
        <pc:chgData name="Carina Carlsen" userId="2bbc854f-e44a-44ff-9bd9-0e7ce760f762" providerId="ADAL" clId="{3F098C6A-FD8C-4AF4-9906-6E25AD47BD22}" dt="2023-11-30T13:43:32.078" v="3875" actId="47"/>
        <pc:sldMkLst>
          <pc:docMk/>
          <pc:sldMk cId="634369772" sldId="491"/>
        </pc:sldMkLst>
      </pc:sldChg>
      <pc:sldChg chg="del">
        <pc:chgData name="Carina Carlsen" userId="2bbc854f-e44a-44ff-9bd9-0e7ce760f762" providerId="ADAL" clId="{3F098C6A-FD8C-4AF4-9906-6E25AD47BD22}" dt="2023-11-30T13:43:32.078" v="3875" actId="47"/>
        <pc:sldMkLst>
          <pc:docMk/>
          <pc:sldMk cId="1388917580" sldId="492"/>
        </pc:sldMkLst>
      </pc:sldChg>
      <pc:sldChg chg="del">
        <pc:chgData name="Carina Carlsen" userId="2bbc854f-e44a-44ff-9bd9-0e7ce760f762" providerId="ADAL" clId="{3F098C6A-FD8C-4AF4-9906-6E25AD47BD22}" dt="2023-11-30T13:38:52.944" v="3626" actId="47"/>
        <pc:sldMkLst>
          <pc:docMk/>
          <pc:sldMk cId="1184273995" sldId="494"/>
        </pc:sldMkLst>
      </pc:sldChg>
      <pc:sldChg chg="addSp delSp modSp new mod ord modClrScheme chgLayout modNotesTx">
        <pc:chgData name="Carina Carlsen" userId="2bbc854f-e44a-44ff-9bd9-0e7ce760f762" providerId="ADAL" clId="{3F098C6A-FD8C-4AF4-9906-6E25AD47BD22}" dt="2023-11-30T12:46:26.739" v="1840" actId="20577"/>
        <pc:sldMkLst>
          <pc:docMk/>
          <pc:sldMk cId="1878900429" sldId="495"/>
        </pc:sldMkLst>
        <pc:spChg chg="del">
          <ac:chgData name="Carina Carlsen" userId="2bbc854f-e44a-44ff-9bd9-0e7ce760f762" providerId="ADAL" clId="{3F098C6A-FD8C-4AF4-9906-6E25AD47BD22}" dt="2023-11-30T12:43:00.355" v="1438" actId="478"/>
          <ac:spMkLst>
            <pc:docMk/>
            <pc:sldMk cId="1878900429" sldId="495"/>
            <ac:spMk id="2" creationId="{671E4422-D546-7745-2D5B-508F4CC058A2}"/>
          </ac:spMkLst>
        </pc:spChg>
        <pc:spChg chg="mod ord">
          <ac:chgData name="Carina Carlsen" userId="2bbc854f-e44a-44ff-9bd9-0e7ce760f762" providerId="ADAL" clId="{3F098C6A-FD8C-4AF4-9906-6E25AD47BD22}" dt="2023-11-30T12:46:22.594" v="1831" actId="26606"/>
          <ac:spMkLst>
            <pc:docMk/>
            <pc:sldMk cId="1878900429" sldId="495"/>
            <ac:spMk id="3" creationId="{0D30B965-6045-177F-FD35-281E637910E9}"/>
          </ac:spMkLst>
        </pc:spChg>
        <pc:spChg chg="del">
          <ac:chgData name="Carina Carlsen" userId="2bbc854f-e44a-44ff-9bd9-0e7ce760f762" providerId="ADAL" clId="{3F098C6A-FD8C-4AF4-9906-6E25AD47BD22}" dt="2023-11-30T12:46:11.978" v="1827"/>
          <ac:spMkLst>
            <pc:docMk/>
            <pc:sldMk cId="1878900429" sldId="495"/>
            <ac:spMk id="4" creationId="{DABF36D8-8C90-C477-9602-C77ADCBBBFB6}"/>
          </ac:spMkLst>
        </pc:spChg>
        <pc:spChg chg="del mod">
          <ac:chgData name="Carina Carlsen" userId="2bbc854f-e44a-44ff-9bd9-0e7ce760f762" providerId="ADAL" clId="{3F098C6A-FD8C-4AF4-9906-6E25AD47BD22}" dt="2023-11-30T12:46:22.594" v="1831" actId="26606"/>
          <ac:spMkLst>
            <pc:docMk/>
            <pc:sldMk cId="1878900429" sldId="495"/>
            <ac:spMk id="5" creationId="{73980E21-74EC-5A68-DFC4-95B1932A859E}"/>
          </ac:spMkLst>
        </pc:spChg>
        <pc:spChg chg="add mod">
          <ac:chgData name="Carina Carlsen" userId="2bbc854f-e44a-44ff-9bd9-0e7ce760f762" providerId="ADAL" clId="{3F098C6A-FD8C-4AF4-9906-6E25AD47BD22}" dt="2023-11-30T12:46:26.739" v="1840" actId="20577"/>
          <ac:spMkLst>
            <pc:docMk/>
            <pc:sldMk cId="1878900429" sldId="495"/>
            <ac:spMk id="12" creationId="{B786316D-BD2D-FE91-59AE-D442DD5959C0}"/>
          </ac:spMkLst>
        </pc:spChg>
        <pc:picChg chg="add mod">
          <ac:chgData name="Carina Carlsen" userId="2bbc854f-e44a-44ff-9bd9-0e7ce760f762" providerId="ADAL" clId="{3F098C6A-FD8C-4AF4-9906-6E25AD47BD22}" dt="2023-11-30T12:46:22.594" v="1831" actId="26606"/>
          <ac:picMkLst>
            <pc:docMk/>
            <pc:sldMk cId="1878900429" sldId="495"/>
            <ac:picMk id="7" creationId="{176F62DA-C997-B7A6-539C-3459C5240D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5752C-D2FE-4C49-8F26-16F91B60C0C2}" type="datetimeFigureOut">
              <a:rPr lang="nb-NO" smtClean="0"/>
              <a:t>22.03.2024</a:t>
            </a:fld>
            <a:endParaRPr lang="nb-NO"/>
          </a:p>
        </p:txBody>
      </p:sp>
      <p:sp>
        <p:nvSpPr>
          <p:cNvPr id="4" name="Plassholder for lysbilde 3"/>
          <p:cNvSpPr>
            <a:spLocks noGrp="1" noRot="1" noChangeAspect="1"/>
          </p:cNvSpPr>
          <p:nvPr>
            <p:ph type="sldImg" idx="2"/>
          </p:nvPr>
        </p:nvSpPr>
        <p:spPr>
          <a:xfrm>
            <a:off x="1030288" y="466725"/>
            <a:ext cx="4949825" cy="3713163"/>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7DFBDD-C0F9-409A-B544-1E658CE949E7}" type="slidenum">
              <a:rPr lang="nb-NO" smtClean="0"/>
              <a:t>‹#›</a:t>
            </a:fld>
            <a:endParaRPr lang="nb-NO"/>
          </a:p>
        </p:txBody>
      </p:sp>
    </p:spTree>
    <p:extLst>
      <p:ext uri="{BB962C8B-B14F-4D97-AF65-F5344CB8AC3E}">
        <p14:creationId xmlns:p14="http://schemas.microsoft.com/office/powerpoint/2010/main" val="343056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Mangfoldige kropper og god seksuell helse er et tema som angår oss alle, uansett kjønn, alder eller bakgrunn. Vi har alle en kropp og har alle en seksuell helse, uavhengig av hva som tiltrekker oss og om vi er aseksuelle eller polygamister (noen som har flere partnere på samme tid med samtykke).</a:t>
            </a:r>
          </a:p>
          <a:p>
            <a:endParaRPr lang="nb-NO" dirty="0"/>
          </a:p>
          <a:p>
            <a:r>
              <a:rPr lang="nb-NO" dirty="0">
                <a:effectLst/>
              </a:rPr>
              <a:t>Vi lever i en verden der det finnes mange ulike kroppstyper, og det er viktig at vi anerkjenner og respekterer denne mangfoldigheten. Samtidig vet vi at kroppsbilde kan ha stor innvirkning på vår seksuelle helse og relasjoner. Derfor er det så viktig å snakke om dette temaet og lære mer om hvordan vi kan jobbe for å være trygg i egen kropp i møte med seksuell helse.</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a:t>
            </a:fld>
            <a:endParaRPr lang="nb-NO"/>
          </a:p>
        </p:txBody>
      </p:sp>
    </p:spTree>
    <p:extLst>
      <p:ext uri="{BB962C8B-B14F-4D97-AF65-F5344CB8AC3E}">
        <p14:creationId xmlns:p14="http://schemas.microsoft.com/office/powerpoint/2010/main" val="19077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Ta ansvar for din egen seksuelle helse ved å være oppmerksom på kroppens signaler og behov. Det kan være nyttig å utforske egen kropp og seksualitet gjennom selvtilfredsstillelse og kommunikasjon med partnere.. Det er mange måter å vise at en har lyst på, og det er mange måter å vise at en ikke har lyst. Kan dere komme med noen eksempler?</a:t>
            </a:r>
          </a:p>
          <a:p>
            <a:endParaRPr lang="nb-NO" dirty="0">
              <a:effectLst/>
            </a:endParaRPr>
          </a:p>
          <a:p>
            <a:endParaRPr lang="nb-NO" dirty="0"/>
          </a:p>
          <a:p>
            <a:r>
              <a:rPr lang="nb-NO" dirty="0">
                <a:effectLst/>
              </a:rPr>
              <a:t>Vær ærlig med deg selv og dine partnere om dine grenser og ønsker. Kommunikasjon er nøkkelen til et sunt og respektfullt seksualliv. Husk også å teste deg jevnlig for seksuelt overførbare infeksjoner dersom du har flere partnere, eller har hatt ubeskyttet sex.</a:t>
            </a:r>
            <a:endParaRPr lang="nb-NO" dirty="0"/>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10</a:t>
            </a:fld>
            <a:endParaRPr lang="nb-NO"/>
          </a:p>
        </p:txBody>
      </p:sp>
    </p:spTree>
    <p:extLst>
      <p:ext uri="{BB962C8B-B14F-4D97-AF65-F5344CB8AC3E}">
        <p14:creationId xmlns:p14="http://schemas.microsoft.com/office/powerpoint/2010/main" val="202701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Vi har nå gått gjennom viktigheten av å anerkjenne og respektere mangfoldige kropper, og hvordan dette kan påvirke vår seksuelle helse. Vi har også diskutert hva som menes med seksuell helse og gitt konkrete tips til hvordan man kan ivareta sin egen helse og kommunisere bedre om temaet.</a:t>
            </a:r>
          </a:p>
          <a:p>
            <a:endParaRPr lang="nb-NO"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rPr>
              <a:t>Dersom du lurer på noe mer kan du ta kontakt med helsesykepleier eller for eksempel Sex og samfunn, hvis du opplever at du ikke får nok informasjon på skolen, eller du ønsker mer informasjon.</a:t>
            </a:r>
          </a:p>
          <a:p>
            <a:endParaRPr lang="nb-NO" dirty="0"/>
          </a:p>
          <a:p>
            <a:r>
              <a:rPr lang="nb-NO" dirty="0">
                <a:effectLst/>
              </a:rPr>
              <a:t>Husk at vi alle har ulike kropper og erfaringer. </a:t>
            </a:r>
            <a:r>
              <a:rPr lang="nb-NO">
                <a:effectLst/>
              </a:rPr>
              <a:t>Det </a:t>
            </a:r>
            <a:r>
              <a:rPr lang="nb-NO" dirty="0">
                <a:effectLst/>
              </a:rPr>
              <a:t>er viktig å skape et mer inkluderende og respektfullt samfunn når det kommer til mangfoldige kropper og seksuell helse. </a:t>
            </a:r>
            <a:endParaRPr lang="nb-NO" dirty="0"/>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11</a:t>
            </a:fld>
            <a:endParaRPr lang="nb-NO"/>
          </a:p>
        </p:txBody>
      </p:sp>
    </p:spTree>
    <p:extLst>
      <p:ext uri="{BB962C8B-B14F-4D97-AF65-F5344CB8AC3E}">
        <p14:creationId xmlns:p14="http://schemas.microsoft.com/office/powerpoint/2010/main" val="163178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Oppvarmingsoppgave:</a:t>
            </a:r>
            <a:br>
              <a:rPr lang="nb-NO" b="0" i="0" dirty="0">
                <a:solidFill>
                  <a:srgbClr val="374151"/>
                </a:solidFill>
                <a:effectLst/>
                <a:latin typeface="Söhne"/>
              </a:rPr>
            </a:br>
            <a:r>
              <a:rPr lang="nb-NO" b="0" i="0" dirty="0">
                <a:solidFill>
                  <a:srgbClr val="374151"/>
                </a:solidFill>
                <a:effectLst/>
                <a:latin typeface="Söhne"/>
              </a:rPr>
              <a:t>Denne oppgaven tar sikte på å introdusere og utforske begrepet seksuell helse på en engasjerende måte gjennom aktiv refleksjon.</a:t>
            </a:r>
            <a:br>
              <a:rPr lang="nb-NO" b="0" i="0" dirty="0">
                <a:solidFill>
                  <a:srgbClr val="374151"/>
                </a:solidFill>
                <a:effectLst/>
                <a:latin typeface="Söhne"/>
              </a:rPr>
            </a:br>
            <a:endParaRPr lang="nb-NO" b="0" i="0" dirty="0">
              <a:solidFill>
                <a:srgbClr val="374151"/>
              </a:solidFill>
              <a:effectLst/>
              <a:latin typeface="Söhne"/>
            </a:endParaRPr>
          </a:p>
          <a:p>
            <a:pPr algn="l"/>
            <a:r>
              <a:rPr lang="nb-NO" b="1" i="0" dirty="0">
                <a:solidFill>
                  <a:srgbClr val="374151"/>
                </a:solidFill>
                <a:effectLst/>
                <a:latin typeface="Söhne"/>
              </a:rPr>
              <a:t>Aktivitetsinstruksjoner:</a:t>
            </a:r>
            <a:endParaRPr lang="nb-NO" b="0" i="0" dirty="0">
              <a:solidFill>
                <a:srgbClr val="374151"/>
              </a:solidFill>
              <a:effectLst/>
              <a:latin typeface="Söhne"/>
            </a:endParaRPr>
          </a:p>
          <a:p>
            <a:pPr algn="l">
              <a:buFont typeface="+mj-lt"/>
              <a:buAutoNum type="arabicPeriod"/>
            </a:pPr>
            <a:r>
              <a:rPr lang="nb-NO" b="0" i="0" dirty="0">
                <a:solidFill>
                  <a:srgbClr val="374151"/>
                </a:solidFill>
                <a:effectLst/>
                <a:latin typeface="Söhne"/>
              </a:rPr>
              <a:t>Del klassen inn i grupper på 4-5 elever.</a:t>
            </a:r>
          </a:p>
          <a:p>
            <a:pPr algn="l">
              <a:buFont typeface="+mj-lt"/>
              <a:buAutoNum type="arabicPeriod"/>
            </a:pPr>
            <a:r>
              <a:rPr lang="nb-NO" b="0" i="0" dirty="0">
                <a:solidFill>
                  <a:srgbClr val="374151"/>
                </a:solidFill>
                <a:effectLst/>
                <a:latin typeface="Söhne"/>
              </a:rPr>
              <a:t>Gi hver gruppe en stor plakat/stort ark og skrivesaker.</a:t>
            </a:r>
          </a:p>
          <a:p>
            <a:pPr algn="l">
              <a:buFont typeface="+mj-lt"/>
              <a:buAutoNum type="arabicPeriod"/>
            </a:pPr>
            <a:r>
              <a:rPr lang="nb-NO" b="0" i="0" dirty="0">
                <a:solidFill>
                  <a:srgbClr val="374151"/>
                </a:solidFill>
                <a:effectLst/>
                <a:latin typeface="Söhne"/>
              </a:rPr>
              <a:t>Plasser flere store ark med papir rundt i klasserommet, hver med et spørsmål om seksuell helse skrevet på toppen.</a:t>
            </a:r>
            <a:br>
              <a:rPr lang="nb-NO" b="0" i="0" dirty="0">
                <a:solidFill>
                  <a:srgbClr val="374151"/>
                </a:solidFill>
                <a:effectLst/>
                <a:latin typeface="Söhne"/>
              </a:rPr>
            </a:br>
            <a:r>
              <a:rPr lang="nb-NO" b="0" i="0" dirty="0">
                <a:solidFill>
                  <a:srgbClr val="374151"/>
                </a:solidFill>
                <a:effectLst/>
                <a:latin typeface="Söhne"/>
              </a:rPr>
              <a:t>	Eksempelvis: 	</a:t>
            </a:r>
            <a:br>
              <a:rPr lang="nb-NO" b="0" i="0" dirty="0">
                <a:solidFill>
                  <a:srgbClr val="374151"/>
                </a:solidFill>
                <a:effectLst/>
                <a:latin typeface="Söhne"/>
              </a:rPr>
            </a:br>
            <a:r>
              <a:rPr lang="nb-NO" b="0" i="0" dirty="0">
                <a:solidFill>
                  <a:srgbClr val="374151"/>
                </a:solidFill>
                <a:effectLst/>
                <a:latin typeface="Söhne"/>
              </a:rPr>
              <a:t>	- Hva er seksuell helse?</a:t>
            </a:r>
            <a:br>
              <a:rPr lang="nb-NO" b="0" i="0" dirty="0">
                <a:solidFill>
                  <a:srgbClr val="374151"/>
                </a:solidFill>
                <a:effectLst/>
                <a:latin typeface="Söhne"/>
              </a:rPr>
            </a:br>
            <a:r>
              <a:rPr lang="nb-NO" b="0" i="0" dirty="0">
                <a:solidFill>
                  <a:srgbClr val="374151"/>
                </a:solidFill>
                <a:effectLst/>
                <a:latin typeface="Söhne"/>
              </a:rPr>
              <a:t>	- Hvorfor er det viktig å ha kunnskap om seksuell helse?</a:t>
            </a:r>
          </a:p>
          <a:p>
            <a:pPr lvl="2" algn="l">
              <a:buFont typeface="+mj-lt"/>
              <a:buNone/>
            </a:pPr>
            <a:r>
              <a:rPr lang="nb-NO" b="0" i="0" dirty="0">
                <a:solidFill>
                  <a:srgbClr val="374151"/>
                </a:solidFill>
                <a:effectLst/>
                <a:latin typeface="Söhne"/>
              </a:rPr>
              <a:t>- Hvordan kan du opprettholde og fremme god seksuell helse i ditt eget liv?</a:t>
            </a:r>
          </a:p>
          <a:p>
            <a:pPr lvl="2" algn="l">
              <a:buFont typeface="+mj-lt"/>
              <a:buNone/>
            </a:pPr>
            <a:r>
              <a:rPr lang="nb-NO" b="0" i="0" dirty="0">
                <a:solidFill>
                  <a:srgbClr val="374151"/>
                </a:solidFill>
                <a:effectLst/>
                <a:latin typeface="Söhne"/>
              </a:rPr>
              <a:t>- Hvilke utfordringer kan folk møte når det gjelder seksuell helse, og hvordan kan samfunnet hjelpe til med å løse disse utfordringene?</a:t>
            </a:r>
          </a:p>
          <a:p>
            <a:pPr lvl="2" algn="l">
              <a:buFont typeface="+mj-lt"/>
              <a:buNone/>
            </a:pPr>
            <a:r>
              <a:rPr lang="nb-NO" b="0" i="0" dirty="0">
                <a:solidFill>
                  <a:srgbClr val="374151"/>
                </a:solidFill>
                <a:effectLst/>
                <a:latin typeface="Söhne"/>
              </a:rPr>
              <a:t>- Hvilke rettigheter og ressurser burde være tilgjengelige for alle når det gjelder seksuell helse?</a:t>
            </a:r>
          </a:p>
          <a:p>
            <a:pPr lvl="2" algn="l">
              <a:buFont typeface="+mj-lt"/>
              <a:buNone/>
            </a:pPr>
            <a:r>
              <a:rPr lang="nb-NO" b="0" i="0" dirty="0">
                <a:solidFill>
                  <a:srgbClr val="374151"/>
                </a:solidFill>
                <a:effectLst/>
                <a:latin typeface="Söhne"/>
              </a:rPr>
              <a:t>- Hvordan kan vi bidra til å redusere stigma og fremme åpenhet rundt temaer knyttet til seksuell helse?</a:t>
            </a:r>
          </a:p>
          <a:p>
            <a:pPr algn="l">
              <a:buFont typeface="+mj-lt"/>
              <a:buAutoNum type="arabicPeriod"/>
            </a:pPr>
            <a:endParaRPr lang="nb-NO" b="0" i="0" dirty="0">
              <a:solidFill>
                <a:srgbClr val="374151"/>
              </a:solidFill>
              <a:effectLst/>
              <a:latin typeface="Söhne"/>
            </a:endParaRPr>
          </a:p>
          <a:p>
            <a:pPr algn="l">
              <a:buFont typeface="+mj-lt"/>
              <a:buAutoNum type="arabicPeriod"/>
            </a:pPr>
            <a:r>
              <a:rPr lang="nb-NO" b="0" i="0" dirty="0">
                <a:solidFill>
                  <a:srgbClr val="374151"/>
                </a:solidFill>
                <a:effectLst/>
                <a:latin typeface="Söhne"/>
              </a:rPr>
              <a:t>Gruppene starter ved ett av arkene og bruker 5 minutter på å diskutere og lage en visuell representasjon eller tegning som svarer på spørsmålet på arket. De kan også inkludere stikkord eller symboler som illustrerer deres svar.</a:t>
            </a:r>
          </a:p>
          <a:p>
            <a:pPr algn="l">
              <a:buFont typeface="+mj-lt"/>
              <a:buAutoNum type="arabicPeriod"/>
            </a:pPr>
            <a:r>
              <a:rPr lang="nb-NO" b="0" i="0" dirty="0">
                <a:solidFill>
                  <a:srgbClr val="374151"/>
                </a:solidFill>
                <a:effectLst/>
                <a:latin typeface="Söhne"/>
              </a:rPr>
              <a:t>Etter 5 minutter roterer gruppene til neste ark og gjentar prosessen med å svare på det nye spørsmålet.</a:t>
            </a:r>
          </a:p>
          <a:p>
            <a:pPr algn="l">
              <a:buFont typeface="+mj-lt"/>
              <a:buAutoNum type="arabicPeriod"/>
            </a:pPr>
            <a:r>
              <a:rPr lang="nb-NO" b="0" i="0" dirty="0">
                <a:solidFill>
                  <a:srgbClr val="374151"/>
                </a:solidFill>
                <a:effectLst/>
                <a:latin typeface="Söhne"/>
              </a:rPr>
              <a:t>Fortsett å rotere gruppene til de har besvart alle spørsmålene.</a:t>
            </a:r>
          </a:p>
          <a:p>
            <a:pPr algn="l">
              <a:buFont typeface="+mj-lt"/>
              <a:buAutoNum type="arabicPeriod"/>
            </a:pPr>
            <a:r>
              <a:rPr lang="nb-NO" b="0" i="0" dirty="0">
                <a:solidFill>
                  <a:srgbClr val="374151"/>
                </a:solidFill>
                <a:effectLst/>
                <a:latin typeface="Söhne"/>
              </a:rPr>
              <a:t>Til slutt, be hver gruppe presentere sine visuelle svar til de andre gruppene, og oppmuntre til diskusjon og refleksjon.</a:t>
            </a:r>
            <a:br>
              <a:rPr lang="nb-NO" b="0" i="0" dirty="0">
                <a:solidFill>
                  <a:srgbClr val="374151"/>
                </a:solidFill>
                <a:effectLst/>
                <a:latin typeface="Söhne"/>
              </a:rPr>
            </a:br>
            <a:endParaRPr lang="nb-NO" b="0" i="0" dirty="0">
              <a:solidFill>
                <a:srgbClr val="374151"/>
              </a:solidFill>
              <a:effectLst/>
              <a:latin typeface="Söhne"/>
            </a:endParaRPr>
          </a:p>
          <a:p>
            <a:pPr algn="l"/>
            <a:r>
              <a:rPr lang="nb-NO" b="1" i="0" dirty="0">
                <a:solidFill>
                  <a:srgbClr val="374151"/>
                </a:solidFill>
                <a:effectLst/>
                <a:latin typeface="Söhne"/>
              </a:rPr>
              <a:t>Refleksjonsspørsmål:</a:t>
            </a:r>
            <a:endParaRPr lang="nb-NO" b="0" i="0" dirty="0">
              <a:solidFill>
                <a:srgbClr val="374151"/>
              </a:solidFill>
              <a:effectLst/>
              <a:latin typeface="Söhne"/>
            </a:endParaRPr>
          </a:p>
          <a:p>
            <a:pPr algn="l">
              <a:buFont typeface="+mj-lt"/>
              <a:buAutoNum type="arabicPeriod"/>
            </a:pPr>
            <a:r>
              <a:rPr lang="nb-NO" b="0" i="0" dirty="0">
                <a:solidFill>
                  <a:srgbClr val="374151"/>
                </a:solidFill>
                <a:effectLst/>
                <a:latin typeface="Söhne"/>
              </a:rPr>
              <a:t>Hva er seksuell helse for deg, og hvorfor er det viktig?</a:t>
            </a:r>
          </a:p>
          <a:p>
            <a:pPr algn="l">
              <a:buFont typeface="+mj-lt"/>
              <a:buAutoNum type="arabicPeriod"/>
            </a:pPr>
            <a:r>
              <a:rPr lang="nb-NO" b="0" i="0" dirty="0">
                <a:solidFill>
                  <a:srgbClr val="374151"/>
                </a:solidFill>
                <a:effectLst/>
                <a:latin typeface="Söhne"/>
              </a:rPr>
              <a:t>Hvordan kan du opprettholde og fremme god seksuell helse i ditt eget liv?</a:t>
            </a:r>
          </a:p>
          <a:p>
            <a:pPr algn="l">
              <a:buFont typeface="+mj-lt"/>
              <a:buAutoNum type="arabicPeriod"/>
            </a:pPr>
            <a:r>
              <a:rPr lang="nb-NO" b="0" i="0" dirty="0">
                <a:solidFill>
                  <a:srgbClr val="374151"/>
                </a:solidFill>
                <a:effectLst/>
                <a:latin typeface="Söhne"/>
              </a:rPr>
              <a:t>Hvilke utfordringer kan folk møte når det gjelder seksuell helse, og hvordan kan samfunnet hjelpe til med å løse disse utfordringene?</a:t>
            </a:r>
          </a:p>
          <a:p>
            <a:pPr algn="l">
              <a:buFont typeface="+mj-lt"/>
              <a:buAutoNum type="arabicPeriod"/>
            </a:pPr>
            <a:r>
              <a:rPr lang="nb-NO" b="0" i="0" dirty="0">
                <a:solidFill>
                  <a:srgbClr val="374151"/>
                </a:solidFill>
                <a:effectLst/>
                <a:latin typeface="Söhne"/>
              </a:rPr>
              <a:t>Hvilke rettigheter og ressurser burde være tilgjengelige for alle når det gjelder seksuell helse?</a:t>
            </a:r>
          </a:p>
          <a:p>
            <a:pPr algn="l">
              <a:buFont typeface="+mj-lt"/>
              <a:buAutoNum type="arabicPeriod"/>
            </a:pPr>
            <a:r>
              <a:rPr lang="nb-NO" b="0" i="0" dirty="0">
                <a:solidFill>
                  <a:srgbClr val="374151"/>
                </a:solidFill>
                <a:effectLst/>
                <a:latin typeface="Söhne"/>
              </a:rPr>
              <a:t>Hvordan kan vi bidra til å redusere stigma og fremme åpenhet rundt temaer knyttet til seksuell helse?</a:t>
            </a:r>
          </a:p>
          <a:p>
            <a:pPr algn="l"/>
            <a:endParaRPr lang="nb-NO" b="0" i="0" dirty="0">
              <a:solidFill>
                <a:srgbClr val="374151"/>
              </a:solidFill>
              <a:effectLst/>
              <a:latin typeface="Söhne"/>
            </a:endParaRPr>
          </a:p>
          <a:p>
            <a:pPr algn="l"/>
            <a:r>
              <a:rPr lang="nb-NO" b="0" i="0" dirty="0">
                <a:solidFill>
                  <a:srgbClr val="374151"/>
                </a:solidFill>
                <a:effectLst/>
                <a:latin typeface="Söhne"/>
              </a:rPr>
              <a:t>Denne oppgaven oppmuntrer til gruppediskusjon, kreativitet og refleksjon om seksuell helse på en engasjerende måte. Det er viktig å skape et støttende og respektfullt miljø der elever kan dele sine tanker og ideer åpent.</a:t>
            </a:r>
          </a:p>
          <a:p>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2</a:t>
            </a:fld>
            <a:endParaRPr lang="nb-NO"/>
          </a:p>
        </p:txBody>
      </p:sp>
    </p:spTree>
    <p:extLst>
      <p:ext uri="{BB962C8B-B14F-4D97-AF65-F5344CB8AC3E}">
        <p14:creationId xmlns:p14="http://schemas.microsoft.com/office/powerpoint/2010/main" val="373123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lærer:</a:t>
            </a:r>
          </a:p>
          <a:p>
            <a:r>
              <a:rPr lang="nb-NO" dirty="0"/>
              <a:t>La elevene reflektere rundt hva seksuell helse kan være. Skriv gjerne ned, og reflekter rundt hva som kommer opp. Er det mange negative ord? Er det positive ord? Er det mange ord, eller få ord?</a:t>
            </a:r>
          </a:p>
        </p:txBody>
      </p:sp>
      <p:sp>
        <p:nvSpPr>
          <p:cNvPr id="4" name="Plassholder for lysbildenummer 3"/>
          <p:cNvSpPr>
            <a:spLocks noGrp="1"/>
          </p:cNvSpPr>
          <p:nvPr>
            <p:ph type="sldNum" sz="quarter" idx="5"/>
          </p:nvPr>
        </p:nvSpPr>
        <p:spPr/>
        <p:txBody>
          <a:bodyPr/>
          <a:lstStyle/>
          <a:p>
            <a:fld id="{427DFBDD-C0F9-409A-B544-1E658CE949E7}" type="slidenum">
              <a:rPr lang="nb-NO" smtClean="0"/>
              <a:t>3</a:t>
            </a:fld>
            <a:endParaRPr lang="nb-NO"/>
          </a:p>
        </p:txBody>
      </p:sp>
    </p:spTree>
    <p:extLst>
      <p:ext uri="{BB962C8B-B14F-4D97-AF65-F5344CB8AC3E}">
        <p14:creationId xmlns:p14="http://schemas.microsoft.com/office/powerpoint/2010/main" val="32648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kort film om seksualitet</a:t>
            </a:r>
          </a:p>
        </p:txBody>
      </p:sp>
      <p:sp>
        <p:nvSpPr>
          <p:cNvPr id="4" name="Plassholder for lysbildenummer 3"/>
          <p:cNvSpPr>
            <a:spLocks noGrp="1"/>
          </p:cNvSpPr>
          <p:nvPr>
            <p:ph type="sldNum" sz="quarter" idx="5"/>
          </p:nvPr>
        </p:nvSpPr>
        <p:spPr/>
        <p:txBody>
          <a:bodyPr/>
          <a:lstStyle/>
          <a:p>
            <a:fld id="{427DFBDD-C0F9-409A-B544-1E658CE949E7}" type="slidenum">
              <a:rPr lang="nb-NO" smtClean="0"/>
              <a:t>4</a:t>
            </a:fld>
            <a:endParaRPr lang="nb-NO"/>
          </a:p>
        </p:txBody>
      </p:sp>
    </p:spTree>
    <p:extLst>
      <p:ext uri="{BB962C8B-B14F-4D97-AF65-F5344CB8AC3E}">
        <p14:creationId xmlns:p14="http://schemas.microsoft.com/office/powerpoint/2010/main" val="173046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Som vi så i filmen, kan seksuell helse være mange ting. </a:t>
            </a:r>
          </a:p>
          <a:p>
            <a:endParaRPr lang="nb-NO" dirty="0">
              <a:effectLst/>
            </a:endParaRPr>
          </a:p>
          <a:p>
            <a:r>
              <a:rPr lang="nb-NO" dirty="0">
                <a:effectLst/>
              </a:rPr>
              <a:t>Seksuell helse handler om å ha et positivt og respektfullt forhold til egen kropp og seksualitet, samt å kunne uttrykke sin seksualitet på en trygg og frivillig måte. Det innebærer også å beskytte seg mot seksuelt overførbare infeksjoner og uønsket graviditet.</a:t>
            </a:r>
          </a:p>
          <a:p>
            <a:endParaRPr lang="nb-NO" dirty="0"/>
          </a:p>
          <a:p>
            <a:r>
              <a:rPr lang="nb-NO" dirty="0">
                <a:effectLst/>
              </a:rPr>
              <a:t>Videre handler seksuell helse om mer enn samleie. Det handler også om intimitet, være nære og ta på huden til hverandre, kropp, lyst, nytelse, lekenhet og mange ganger kjærlighet. Videre handler det om identitet og seksuell orientering. Det er mange måter å ha en seksualitet på, og det varierer fra person til person hvor viktig seksuelle relasjoner er for en. For noen betyr det mye – for andre betyr det nesten ingenting. </a:t>
            </a:r>
          </a:p>
          <a:p>
            <a:endParaRPr lang="nb-NO" dirty="0">
              <a:effectLst/>
            </a:endParaRPr>
          </a:p>
          <a:p>
            <a:r>
              <a:rPr lang="nb-NO" dirty="0">
                <a:effectLst/>
              </a:rPr>
              <a:t>I tillegg handler det om grenser for egen og andres kropp, så vel som seksuellorientering, følelser og tanker omkring seksualitet, selvfølelse og fysisk seksuell aktivitet alene eller sammen med andre. </a:t>
            </a:r>
          </a:p>
          <a:p>
            <a:endParaRPr lang="nb-NO" dirty="0"/>
          </a:p>
          <a:p>
            <a:r>
              <a:rPr lang="nb-NO" dirty="0">
                <a:effectLst/>
              </a:rPr>
              <a:t>Det er viktig å ivareta og bli kjent med sin seksuelle helse fordi det kan ha stor innvirkning på livskvaliteten og trivselen vår. En god seksuell helse kan bidra til bedre selvfølelse, økt intimitet og bedre relasjoner, mens problemer knyttet til seksualitet kan føre til psykisk og fysisk ubehag.</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5</a:t>
            </a:fld>
            <a:endParaRPr lang="nb-NO"/>
          </a:p>
        </p:txBody>
      </p:sp>
    </p:spTree>
    <p:extLst>
      <p:ext uri="{BB962C8B-B14F-4D97-AF65-F5344CB8AC3E}">
        <p14:creationId xmlns:p14="http://schemas.microsoft.com/office/powerpoint/2010/main" val="114069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lærer:</a:t>
            </a:r>
          </a:p>
          <a:p>
            <a:r>
              <a:rPr lang="nb-NO" dirty="0"/>
              <a:t>La elevene reflektere rundt hva forskjellen på seksuell orientering og seksuell identitet kan være. Skriv gjerne ned, og reflekter rundt hva som kommer opp. Er det mange negative ord? Er det positive ord? Er det mange ord, eller få ord?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ea typeface="Arial" panose="020B0604020202020204" pitchFamily="34" charset="0"/>
              </a:rPr>
              <a:t>Seksuell orientering kan være: heterofil, homofil, lesbisk, bifil, panfil, demiseksuell, aseksuell, </a:t>
            </a:r>
            <a:r>
              <a:rPr lang="nb-NO" sz="1800" dirty="0" err="1">
                <a:effectLst/>
                <a:latin typeface="Arial" panose="020B0604020202020204" pitchFamily="34" charset="0"/>
                <a:ea typeface="Arial" panose="020B0604020202020204" pitchFamily="34" charset="0"/>
              </a:rPr>
              <a:t>etc</a:t>
            </a:r>
            <a:br>
              <a:rPr lang="nb-NO" sz="1800" dirty="0">
                <a:effectLst/>
                <a:latin typeface="Arial" panose="020B0604020202020204" pitchFamily="34" charset="0"/>
                <a:ea typeface="Arial" panose="020B0604020202020204" pitchFamily="34" charset="0"/>
              </a:rPr>
            </a:br>
            <a:br>
              <a:rPr lang="nb-NO" sz="1800" dirty="0">
                <a:effectLst/>
                <a:latin typeface="Arial" panose="020B0604020202020204" pitchFamily="34" charset="0"/>
                <a:ea typeface="Arial" panose="020B0604020202020204" pitchFamily="34" charset="0"/>
              </a:rPr>
            </a:br>
            <a:r>
              <a:rPr lang="nb-NO" sz="1800" dirty="0">
                <a:effectLst/>
                <a:latin typeface="Arial" panose="020B0604020202020204" pitchFamily="34" charset="0"/>
                <a:ea typeface="Arial" panose="020B0604020202020204" pitchFamily="34" charset="0"/>
              </a:rPr>
              <a:t>Seksuell identitet: hvem du er, kjønnsidentitet, seksuelle preferanser, </a:t>
            </a:r>
            <a:r>
              <a:rPr lang="nb-NO" sz="1800" dirty="0" err="1">
                <a:effectLst/>
                <a:latin typeface="Arial" panose="020B0604020202020204" pitchFamily="34" charset="0"/>
                <a:ea typeface="Arial" panose="020B0604020202020204" pitchFamily="34" charset="0"/>
              </a:rPr>
              <a:t>etc</a:t>
            </a:r>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6</a:t>
            </a:fld>
            <a:endParaRPr lang="nb-NO"/>
          </a:p>
        </p:txBody>
      </p:sp>
    </p:spTree>
    <p:extLst>
      <p:ext uri="{BB962C8B-B14F-4D97-AF65-F5344CB8AC3E}">
        <p14:creationId xmlns:p14="http://schemas.microsoft.com/office/powerpoint/2010/main" val="423692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Mangfoldige kropper refererer til ulike kroppstyper, størrelser og kroppsegenskaper som finnes blant mennesker. Dette inkluderer alt fra høyde, vekt, form, hudfarge, etnisitet, funksjonsevne og kjønn.</a:t>
            </a:r>
          </a:p>
          <a:p>
            <a:endParaRPr lang="nb-NO" dirty="0"/>
          </a:p>
          <a:p>
            <a:r>
              <a:rPr lang="nb-NO" dirty="0">
                <a:effectLst/>
              </a:rPr>
              <a:t>Det er viktig å anerkjenne og respektere ulike kroppstyper fordi alle fortjener å føle seg trygge og akseptert uavhengig av hvordan de ser ut. Å fremme mangfoldige kropper kan bidra til å bekjempe kroppspress og skape et friere rom for identitetsutvikling og -utfoldelse.</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7</a:t>
            </a:fld>
            <a:endParaRPr lang="nb-NO"/>
          </a:p>
        </p:txBody>
      </p:sp>
    </p:spTree>
    <p:extLst>
      <p:ext uri="{BB962C8B-B14F-4D97-AF65-F5344CB8AC3E}">
        <p14:creationId xmlns:p14="http://schemas.microsoft.com/office/powerpoint/2010/main" val="329031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Kroppsbilde kan ha en stor innvirkning på vår seksuelle helse og relasjoner. Et positivt kroppsbilde kan føre til økt selvtillit og seksuell nytelse, mens et negativt kroppsbilde kan føre til usikkerhet, angst og utfordringer med intimitet hvor det kan være vanskelig å sette grenser. Det kan eksempelvis handle om frykt for hvordan du ser ut naken, mer fokus på kroppen enn den seksuelle nytelsen. Noen begår også grenseoverskridende seksuelle erfaringer, blant annet for å kompensere for eget selvhat. Altså at en kanskje har sex med noen en ikke egentlig vil ha sex med, for å kjenne seg attraktiv, eller ha sex på måter en egentlig ikke vil, i frykt for at ingen vil ha sex med deg hvis du ikke sier ja til alt. Det er viktig å reflektere over egne holdninger og erfaringer når det kommer til kroppsbilde, og jobbe for å utvikle et mer positivt syn på egen kropp.</a:t>
            </a:r>
          </a:p>
          <a:p>
            <a:endParaRPr lang="nb-NO" dirty="0">
              <a:effectLst/>
            </a:endParaRPr>
          </a:p>
          <a:p>
            <a:r>
              <a:rPr lang="nb-NO" dirty="0">
                <a:effectLst/>
              </a:rPr>
              <a:t>Et positivt kroppsbilde kan derimot være med å gjøre seksuelle situasjoner mer avslappende, og gi seksuell selvtillit. Når du ikke bekymrer deg for hvordan du ser ut, er det også lettere å gi slipp på negative hemninger. </a:t>
            </a:r>
          </a:p>
          <a:p>
            <a:endParaRPr lang="nb-NO" dirty="0"/>
          </a:p>
          <a:p>
            <a:r>
              <a:rPr lang="nb-NO" dirty="0">
                <a:effectLst/>
              </a:rPr>
              <a:t>Det er også viktig å huske på at kroppsbilde ikke bare handler om utseende, men også om funksjon. Mange mennesker med ulike kroppsformer og funksjonsnedsettelser kan trenger hjelpemidler eller utfordrer normene når det kommer til hvordan vi stereotypisk tenker at seksualitet og intimitet ser ut. Det er derfor viktig å søke kunnskap og informasjon, istedenfor å anta hvordan seksuell helse er for de av oss som bryter med normene.</a:t>
            </a:r>
            <a:endParaRPr lang="nb-NO" dirty="0"/>
          </a:p>
          <a:p>
            <a:br>
              <a:rPr lang="nb-NO" dirty="0"/>
            </a:br>
            <a:br>
              <a:rPr lang="nb-NO" dirty="0"/>
            </a:b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8</a:t>
            </a:fld>
            <a:endParaRPr lang="nb-NO"/>
          </a:p>
        </p:txBody>
      </p:sp>
    </p:spTree>
    <p:extLst>
      <p:ext uri="{BB962C8B-B14F-4D97-AF65-F5344CB8AC3E}">
        <p14:creationId xmlns:p14="http://schemas.microsoft.com/office/powerpoint/2010/main" val="182473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Mangfold er viktig. Vi påvirkes av det vi ser og det vi er vant til. Dersom du bare ser en type kropp, er det ofte det som er det mest «normale» for deg. Da bryter andre type kropp med den normalen. Det betyr ikke at andre kropper er feil – tvert imot. Det finnes et bredt mangfold av ulike kropper. Det finnes ingen øvre eller nedre grense for å bli behandlet med respekt. </a:t>
            </a:r>
          </a:p>
          <a:p>
            <a:endParaRPr lang="nb-NO" dirty="0">
              <a:effectLst/>
            </a:endParaRPr>
          </a:p>
          <a:p>
            <a:r>
              <a:rPr lang="nb-NO" dirty="0">
                <a:effectLst/>
              </a:rPr>
              <a:t>Hvilket forhold u har til egen og andres kropp, kan påvirke den seksuelle helsen din. </a:t>
            </a:r>
          </a:p>
          <a:p>
            <a:endParaRPr lang="nb-NO" dirty="0"/>
          </a:p>
          <a:p>
            <a:r>
              <a:rPr lang="nb-NO" dirty="0">
                <a:effectLst/>
              </a:rPr>
              <a:t>For å skape et mer inkluderende og respektfullt samfunn når det kommer til mangfoldige kropper og seksuell helse, er det viktig å jobbe både individuelt og strukturelt. Individuelt kan man reflektere over egne holdninger og erfaringer, og prøve å være mer åpne og inkluderende i kommunikasjon med andre. Strukturelt kan man støtte organisasjoner og initiativer som jobber for å fremme mangfold og motarbeide diskriminering. Vi kan også ta opp temaet i offentlige debatter og utfordre stereotypier og fordommer.</a:t>
            </a:r>
            <a:endParaRPr lang="nb-NO" dirty="0"/>
          </a:p>
          <a:p>
            <a:pPr algn="l">
              <a:buFont typeface="Arial" panose="020B0604020202020204" pitchFamily="34" charset="0"/>
              <a:buNone/>
            </a:pPr>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9</a:t>
            </a:fld>
            <a:endParaRPr lang="nb-NO"/>
          </a:p>
        </p:txBody>
      </p:sp>
    </p:spTree>
    <p:extLst>
      <p:ext uri="{BB962C8B-B14F-4D97-AF65-F5344CB8AC3E}">
        <p14:creationId xmlns:p14="http://schemas.microsoft.com/office/powerpoint/2010/main" val="1759651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522577" y="1748718"/>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2527911" y="3045346"/>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
        <p:nvSpPr>
          <p:cNvPr id="7" name="Rektangel 6"/>
          <p:cNvSpPr/>
          <p:nvPr userDrawn="1"/>
        </p:nvSpPr>
        <p:spPr>
          <a:xfrm>
            <a:off x="0" y="0"/>
            <a:ext cx="2057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14" name="Bild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9"/>
          <a:stretch/>
        </p:blipFill>
        <p:spPr>
          <a:xfrm>
            <a:off x="2527911" y="6006459"/>
            <a:ext cx="2287659" cy="397682"/>
          </a:xfrm>
          <a:prstGeom prst="rect">
            <a:avLst/>
          </a:prstGeom>
        </p:spPr>
      </p:pic>
    </p:spTree>
    <p:extLst>
      <p:ext uri="{BB962C8B-B14F-4D97-AF65-F5344CB8AC3E}">
        <p14:creationId xmlns:p14="http://schemas.microsoft.com/office/powerpoint/2010/main" val="26003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67161"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8768"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22.03.2024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67161"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4" name="Plassholder for innhold 3"/>
          <p:cNvSpPr>
            <a:spLocks noGrp="1"/>
          </p:cNvSpPr>
          <p:nvPr>
            <p:ph sz="half" idx="2"/>
          </p:nvPr>
        </p:nvSpPr>
        <p:spPr>
          <a:xfrm>
            <a:off x="567161"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8767"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6" name="Plassholder for innhold 5"/>
          <p:cNvSpPr>
            <a:spLocks noGrp="1"/>
          </p:cNvSpPr>
          <p:nvPr>
            <p:ph sz="quarter" idx="4"/>
          </p:nvPr>
        </p:nvSpPr>
        <p:spPr>
          <a:xfrm>
            <a:off x="4718768"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22.03.2024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22.03.2024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22.03.2024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m bildebakgrunn">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Rektangel 5"/>
          <p:cNvSpPr/>
          <p:nvPr userDrawn="1"/>
        </p:nvSpPr>
        <p:spPr>
          <a:xfrm>
            <a:off x="5379913" y="712741"/>
            <a:ext cx="3049697"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rtl="0"/>
            <a:endParaRPr lang="nb-NO" dirty="0"/>
          </a:p>
        </p:txBody>
      </p:sp>
      <p:sp>
        <p:nvSpPr>
          <p:cNvPr id="7" name="Rektangel 6"/>
          <p:cNvSpPr/>
          <p:nvPr userDrawn="1"/>
        </p:nvSpPr>
        <p:spPr>
          <a:xfrm>
            <a:off x="713001" y="0"/>
            <a:ext cx="4673394"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1312569" y="2151542"/>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1312569" y="3336751"/>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5752618" y="6161967"/>
            <a:ext cx="1834126" cy="318840"/>
          </a:xfrm>
          <a:prstGeom prst="rect">
            <a:avLst/>
          </a:prstGeom>
        </p:spPr>
      </p:pic>
      <p:sp>
        <p:nvSpPr>
          <p:cNvPr id="10" name="TekstSylinder 9"/>
          <p:cNvSpPr txBox="1"/>
          <p:nvPr userDrawn="1"/>
        </p:nvSpPr>
        <p:spPr>
          <a:xfrm>
            <a:off x="-1767220" y="-1"/>
            <a:ext cx="1767220" cy="1775861"/>
          </a:xfrm>
          <a:prstGeom prst="rect">
            <a:avLst/>
          </a:prstGeom>
          <a:noFill/>
        </p:spPr>
        <p:txBody>
          <a:bodyPr wrap="square" lIns="82287" tIns="41143" rIns="82287" bIns="41143" rtlCol="0">
            <a:spAutoFit/>
          </a:bodyPr>
          <a:lstStyle/>
          <a:p>
            <a:r>
              <a:rPr lang="nb-NO" sz="1100" b="1" dirty="0"/>
              <a:t>Hvordan bytte bakgrunnsbilde:</a:t>
            </a:r>
          </a:p>
          <a:p>
            <a:pPr marL="111443" indent="-111443">
              <a:buFont typeface="+mj-lt"/>
              <a:buAutoNum type="arabicPeriod"/>
            </a:pPr>
            <a:r>
              <a:rPr lang="nb-NO" sz="1100" dirty="0"/>
              <a:t>Høyreklikk på siden og velg «Formater bakgrunn»</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endParaRPr lang="nb-NO" sz="1100" dirty="0"/>
          </a:p>
        </p:txBody>
      </p:sp>
    </p:spTree>
    <p:extLst>
      <p:ext uri="{BB962C8B-B14F-4D97-AF65-F5344CB8AC3E}">
        <p14:creationId xmlns:p14="http://schemas.microsoft.com/office/powerpoint/2010/main" val="54889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5676225" y="0"/>
            <a:ext cx="3467775" cy="6858000"/>
          </a:xfrm>
          <a:blipFill dpi="0" rotWithShape="1">
            <a:blip r:embed="rId2"/>
            <a:srcRect/>
            <a:stretch>
              <a:fillRect/>
            </a:stretch>
          </a:blipFill>
        </p:spPr>
        <p:txBody>
          <a:bodyPr tIns="1943784" anchor="t" anchorCtr="1"/>
          <a:lstStyle>
            <a:lvl1pPr marL="0" indent="0">
              <a:buNone/>
              <a:defRPr>
                <a:solidFill>
                  <a:schemeClr val="tx2"/>
                </a:solidFill>
              </a:defRPr>
            </a:lvl1pPr>
          </a:lstStyle>
          <a:p>
            <a:r>
              <a:rPr lang="nb-NO"/>
              <a:t>Klikk ikonet for å legge til et bilde</a:t>
            </a:r>
            <a:endParaRPr lang="nb-NO" dirty="0"/>
          </a:p>
        </p:txBody>
      </p:sp>
      <p:sp>
        <p:nvSpPr>
          <p:cNvPr id="9" name="Rektangel 8"/>
          <p:cNvSpPr/>
          <p:nvPr userDrawn="1"/>
        </p:nvSpPr>
        <p:spPr>
          <a:xfrm>
            <a:off x="0" y="1263495"/>
            <a:ext cx="5676225" cy="2436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0" y="1263495"/>
            <a:ext cx="7680960" cy="1804529"/>
          </a:xfrm>
          <a:solidFill>
            <a:schemeClr val="accent1">
              <a:alpha val="83000"/>
            </a:schemeClr>
          </a:solidFill>
        </p:spPr>
        <p:txBody>
          <a:bodyPr lIns="971892" tIns="80991" rIns="161982" bIns="80991" anchor="ctr" anchorCtr="0">
            <a:normAutofit/>
          </a:bodyPr>
          <a:lstStyle>
            <a:lvl1pPr algn="l">
              <a:defRPr sz="3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0" y="3068024"/>
            <a:ext cx="7680960" cy="631748"/>
          </a:xfrm>
          <a:solidFill>
            <a:schemeClr val="accent1">
              <a:alpha val="83000"/>
            </a:schemeClr>
          </a:solidFill>
        </p:spPr>
        <p:txBody>
          <a:bodyPr lIns="971892" rIns="161982"/>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1014406" y="5714884"/>
            <a:ext cx="2590145" cy="450266"/>
          </a:xfrm>
          <a:prstGeom prst="rect">
            <a:avLst/>
          </a:prstGeom>
        </p:spPr>
      </p:pic>
      <p:sp>
        <p:nvSpPr>
          <p:cNvPr id="10" name="TekstSylinder 9"/>
          <p:cNvSpPr txBox="1"/>
          <p:nvPr userDrawn="1"/>
        </p:nvSpPr>
        <p:spPr>
          <a:xfrm>
            <a:off x="-1767220" y="-1"/>
            <a:ext cx="1767220" cy="1945138"/>
          </a:xfrm>
          <a:prstGeom prst="rect">
            <a:avLst/>
          </a:prstGeom>
          <a:noFill/>
        </p:spPr>
        <p:txBody>
          <a:bodyPr wrap="square" lIns="82287" tIns="41143" rIns="82287" bIns="41143" rtlCol="0">
            <a:spAutoFit/>
          </a:bodyPr>
          <a:lstStyle/>
          <a:p>
            <a:r>
              <a:rPr lang="nb-NO" sz="1100" b="1" dirty="0"/>
              <a:t>Hvordan bytte bilde:</a:t>
            </a:r>
          </a:p>
          <a:p>
            <a:pPr marL="111443" indent="-111443">
              <a:buFont typeface="+mj-lt"/>
              <a:buAutoNum type="arabicPeriod"/>
            </a:pPr>
            <a:r>
              <a:rPr lang="nb-NO" sz="1100" dirty="0"/>
              <a:t>Høyreklikk på bilde og velg «Formater bilde»</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p>
          <a:p>
            <a:pPr marL="111443" indent="-111443">
              <a:buFont typeface="+mj-lt"/>
              <a:buAutoNum type="arabicPeriod"/>
            </a:pPr>
            <a:r>
              <a:rPr lang="en-US" sz="1100" baseline="0" dirty="0" err="1"/>
              <a:t>Teksten</a:t>
            </a:r>
            <a:r>
              <a:rPr lang="en-US" sz="1100" baseline="0" dirty="0"/>
              <a:t> </a:t>
            </a:r>
            <a:r>
              <a:rPr lang="en-US" sz="1100" baseline="0" dirty="0" err="1"/>
              <a:t>på</a:t>
            </a:r>
            <a:r>
              <a:rPr lang="en-US" sz="1100" baseline="0" dirty="0"/>
              <a:t> </a:t>
            </a:r>
            <a:r>
              <a:rPr lang="en-US" sz="1100" baseline="0" dirty="0" err="1"/>
              <a:t>bildet</a:t>
            </a:r>
            <a:r>
              <a:rPr lang="en-US" sz="1100" baseline="0" dirty="0"/>
              <a:t> </a:t>
            </a:r>
            <a:r>
              <a:rPr lang="en-US" sz="1100" baseline="0" dirty="0" err="1"/>
              <a:t>vil</a:t>
            </a:r>
            <a:r>
              <a:rPr lang="en-US" sz="1100" baseline="0" dirty="0"/>
              <a:t> </a:t>
            </a:r>
            <a:r>
              <a:rPr lang="en-US" sz="1100" baseline="0" dirty="0" err="1"/>
              <a:t>ikke</a:t>
            </a:r>
            <a:r>
              <a:rPr lang="en-US" sz="1100" baseline="0" dirty="0"/>
              <a:t> vises </a:t>
            </a:r>
            <a:r>
              <a:rPr lang="en-US" sz="1100" baseline="0" dirty="0" err="1"/>
              <a:t>på</a:t>
            </a:r>
            <a:r>
              <a:rPr lang="en-US" sz="1100" baseline="0" dirty="0"/>
              <a:t> </a:t>
            </a:r>
            <a:r>
              <a:rPr lang="en-US" sz="1100" baseline="0" dirty="0" err="1"/>
              <a:t>presentasjonen</a:t>
            </a:r>
            <a:endParaRPr lang="nb-NO" sz="1100" dirty="0"/>
          </a:p>
        </p:txBody>
      </p:sp>
    </p:spTree>
    <p:extLst>
      <p:ext uri="{BB962C8B-B14F-4D97-AF65-F5344CB8AC3E}">
        <p14:creationId xmlns:p14="http://schemas.microsoft.com/office/powerpoint/2010/main" val="277415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 stort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1"/>
            <a:ext cx="9144000" cy="5105814"/>
          </a:xfrm>
          <a:blipFill>
            <a:blip r:embed="rId2"/>
            <a:stretch>
              <a:fillRect/>
            </a:stretch>
          </a:blipFill>
        </p:spPr>
        <p:txBody>
          <a:bodyPr tIns="1943784" anchor="t" anchorCtr="1"/>
          <a:lstStyle>
            <a:lvl1pPr marL="0" indent="0">
              <a:buNone/>
              <a:defRPr>
                <a:solidFill>
                  <a:schemeClr val="accent1"/>
                </a:solidFill>
              </a:defRPr>
            </a:lvl1pPr>
          </a:lstStyle>
          <a:p>
            <a:r>
              <a:rPr lang="nb-NO"/>
              <a:t>Klikk ikonet for å legge til et bilde</a:t>
            </a:r>
            <a:endParaRPr lang="nb-NO" dirty="0"/>
          </a:p>
        </p:txBody>
      </p:sp>
      <p:sp>
        <p:nvSpPr>
          <p:cNvPr id="2" name="Tittel 1"/>
          <p:cNvSpPr>
            <a:spLocks noGrp="1"/>
          </p:cNvSpPr>
          <p:nvPr>
            <p:ph type="ctrTitle"/>
          </p:nvPr>
        </p:nvSpPr>
        <p:spPr>
          <a:xfrm>
            <a:off x="0" y="4026983"/>
            <a:ext cx="8254601" cy="1133905"/>
          </a:xfrm>
          <a:solidFill>
            <a:schemeClr val="accent1">
              <a:alpha val="83000"/>
            </a:schemeClr>
          </a:solidFill>
        </p:spPr>
        <p:txBody>
          <a:bodyPr lIns="864984" rIns="323964" bIns="388757" anchor="ctr" anchorCtr="0">
            <a:normAutofit/>
          </a:bodyPr>
          <a:lstStyle>
            <a:lvl1pPr algn="l">
              <a:defRPr sz="2300">
                <a:solidFill>
                  <a:schemeClr val="bg1"/>
                </a:solidFill>
              </a:defRPr>
            </a:lvl1pPr>
          </a:lstStyle>
          <a:p>
            <a:r>
              <a:rPr lang="nb-NO"/>
              <a:t>Klikk for å redigere tittelstil</a:t>
            </a:r>
            <a:endParaRPr lang="nb-NO" dirty="0"/>
          </a:p>
        </p:txBody>
      </p:sp>
      <p:sp>
        <p:nvSpPr>
          <p:cNvPr id="4" name="Rektangel 3"/>
          <p:cNvSpPr/>
          <p:nvPr userDrawn="1"/>
        </p:nvSpPr>
        <p:spPr>
          <a:xfrm>
            <a:off x="1" y="5105876"/>
            <a:ext cx="8257840" cy="368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865323" y="5857432"/>
            <a:ext cx="2261873" cy="393200"/>
          </a:xfrm>
          <a:prstGeom prst="rect">
            <a:avLst/>
          </a:prstGeom>
        </p:spPr>
      </p:pic>
      <p:sp>
        <p:nvSpPr>
          <p:cNvPr id="3" name="Undertittel 2"/>
          <p:cNvSpPr>
            <a:spLocks noGrp="1"/>
          </p:cNvSpPr>
          <p:nvPr>
            <p:ph type="subTitle" idx="1"/>
          </p:nvPr>
        </p:nvSpPr>
        <p:spPr>
          <a:xfrm>
            <a:off x="0" y="4827198"/>
            <a:ext cx="8254602" cy="641166"/>
          </a:xfrm>
          <a:noFill/>
        </p:spPr>
        <p:txBody>
          <a:bodyPr lIns="864984" rIns="541020"/>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Tree>
    <p:extLst>
      <p:ext uri="{BB962C8B-B14F-4D97-AF65-F5344CB8AC3E}">
        <p14:creationId xmlns:p14="http://schemas.microsoft.com/office/powerpoint/2010/main" val="102862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567160" y="1457878"/>
            <a:ext cx="8008292"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22.03.2024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67160" y="1709740"/>
            <a:ext cx="7998106" cy="2852737"/>
          </a:xfrm>
        </p:spPr>
        <p:txBody>
          <a:bodyPr anchor="b"/>
          <a:lstStyle>
            <a:lvl1pPr>
              <a:defRPr sz="4100"/>
            </a:lvl1pPr>
          </a:lstStyle>
          <a:p>
            <a:r>
              <a:rPr lang="nb-NO"/>
              <a:t>Klikk for å redigere tittelstil</a:t>
            </a:r>
          </a:p>
        </p:txBody>
      </p:sp>
      <p:sp>
        <p:nvSpPr>
          <p:cNvPr id="3" name="Plassholder for tekst 2"/>
          <p:cNvSpPr>
            <a:spLocks noGrp="1"/>
          </p:cNvSpPr>
          <p:nvPr>
            <p:ph type="body" idx="1"/>
          </p:nvPr>
        </p:nvSpPr>
        <p:spPr>
          <a:xfrm>
            <a:off x="567160" y="4589465"/>
            <a:ext cx="7998106" cy="1427176"/>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22.03.2024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4537276" y="842330"/>
            <a:ext cx="4038176" cy="766010"/>
          </a:xfrm>
        </p:spPr>
        <p:txBody>
          <a:bodyPr/>
          <a:lstStyle/>
          <a:p>
            <a:r>
              <a:rPr lang="nb-NO"/>
              <a:t>Klikk for å redigere tittelstil</a:t>
            </a:r>
          </a:p>
        </p:txBody>
      </p:sp>
      <p:sp>
        <p:nvSpPr>
          <p:cNvPr id="4" name="Plassholder for innhold 3"/>
          <p:cNvSpPr>
            <a:spLocks noGrp="1"/>
          </p:cNvSpPr>
          <p:nvPr>
            <p:ph sz="half" idx="2"/>
          </p:nvPr>
        </p:nvSpPr>
        <p:spPr>
          <a:xfrm>
            <a:off x="4537276" y="1892002"/>
            <a:ext cx="4038175"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22.03.2024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0" y="842330"/>
            <a:ext cx="4115958" cy="518032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Tree>
    <p:extLst>
      <p:ext uri="{BB962C8B-B14F-4D97-AF65-F5344CB8AC3E}">
        <p14:creationId xmlns:p14="http://schemas.microsoft.com/office/powerpoint/2010/main" val="337896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
            <a:ext cx="3714085" cy="685850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2" name="Tittel 1"/>
          <p:cNvSpPr>
            <a:spLocks noGrp="1"/>
          </p:cNvSpPr>
          <p:nvPr>
            <p:ph type="title"/>
          </p:nvPr>
        </p:nvSpPr>
        <p:spPr>
          <a:xfrm>
            <a:off x="4213184" y="842330"/>
            <a:ext cx="4362267" cy="766010"/>
          </a:xfrm>
        </p:spPr>
        <p:txBody>
          <a:bodyPr/>
          <a:lstStyle/>
          <a:p>
            <a:r>
              <a:rPr lang="nb-NO"/>
              <a:t>Klikk for å redigere tittelstil</a:t>
            </a:r>
          </a:p>
        </p:txBody>
      </p:sp>
      <p:sp>
        <p:nvSpPr>
          <p:cNvPr id="4" name="Plassholder for innhold 3"/>
          <p:cNvSpPr>
            <a:spLocks noGrp="1"/>
          </p:cNvSpPr>
          <p:nvPr>
            <p:ph sz="half" idx="2"/>
          </p:nvPr>
        </p:nvSpPr>
        <p:spPr>
          <a:xfrm>
            <a:off x="4213184" y="1892002"/>
            <a:ext cx="4362266"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22.03.2024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Plassholder for tekst 8"/>
          <p:cNvSpPr>
            <a:spLocks noGrp="1"/>
          </p:cNvSpPr>
          <p:nvPr>
            <p:ph type="body" sz="quarter" idx="14" hasCustomPrompt="1"/>
          </p:nvPr>
        </p:nvSpPr>
        <p:spPr>
          <a:xfrm>
            <a:off x="0" y="6520761"/>
            <a:ext cx="6550413" cy="9718"/>
          </a:xfrm>
          <a:solidFill>
            <a:schemeClr val="accent1"/>
          </a:solidFill>
        </p:spPr>
        <p:txBody>
          <a:bodyPr>
            <a:normAutofit/>
          </a:bodyPr>
          <a:lstStyle>
            <a:lvl1pPr marL="0" indent="0">
              <a:buNone/>
              <a:defRPr sz="100" baseline="0">
                <a:solidFill>
                  <a:schemeClr val="accent1"/>
                </a:solidFill>
              </a:defRPr>
            </a:lvl1pPr>
          </a:lstStyle>
          <a:p>
            <a:pPr lvl="0"/>
            <a:r>
              <a:rPr lang="en-US" sz="100" dirty="0"/>
              <a:t> </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Tree>
    <p:extLst>
      <p:ext uri="{BB962C8B-B14F-4D97-AF65-F5344CB8AC3E}">
        <p14:creationId xmlns:p14="http://schemas.microsoft.com/office/powerpoint/2010/main" val="1894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5316"/>
            <a:ext cx="9145852" cy="5167369"/>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22.03.2024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032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
        <p:nvSpPr>
          <p:cNvPr id="2" name="Plassholder for tittel 1"/>
          <p:cNvSpPr>
            <a:spLocks noGrp="1"/>
          </p:cNvSpPr>
          <p:nvPr>
            <p:ph type="title"/>
          </p:nvPr>
        </p:nvSpPr>
        <p:spPr>
          <a:xfrm>
            <a:off x="567160" y="420338"/>
            <a:ext cx="8008292" cy="76601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567160" y="1457878"/>
            <a:ext cx="8008292" cy="456478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69733" y="6241415"/>
            <a:ext cx="634666" cy="138470"/>
          </a:xfrm>
          <a:prstGeom prst="rect">
            <a:avLst/>
          </a:prstGeom>
        </p:spPr>
        <p:txBody>
          <a:bodyPr vert="horz" lIns="0" tIns="0" rIns="0" bIns="0" rtlCol="0" anchor="t" anchorCtr="0">
            <a:spAutoFit/>
          </a:bodyPr>
          <a:lstStyle>
            <a:lvl1pPr algn="l">
              <a:defRPr sz="900">
                <a:solidFill>
                  <a:schemeClr val="tx2"/>
                </a:solidFill>
              </a:defRPr>
            </a:lvl1pPr>
          </a:lstStyle>
          <a:p>
            <a:fld id="{983651F3-9B16-40C6-B209-3688FC9C95F6}" type="datetimeFigureOut">
              <a:rPr lang="nb-NO" smtClean="0"/>
              <a:pPr/>
              <a:t>22.03.2024</a:t>
            </a:fld>
            <a:endParaRPr lang="nb-NO"/>
          </a:p>
        </p:txBody>
      </p:sp>
      <p:sp>
        <p:nvSpPr>
          <p:cNvPr id="5" name="Plassholder for bunntekst 4"/>
          <p:cNvSpPr>
            <a:spLocks noGrp="1"/>
          </p:cNvSpPr>
          <p:nvPr>
            <p:ph type="ftr" sz="quarter" idx="3"/>
          </p:nvPr>
        </p:nvSpPr>
        <p:spPr>
          <a:xfrm>
            <a:off x="2060296" y="6241416"/>
            <a:ext cx="3240911" cy="138470"/>
          </a:xfrm>
          <a:prstGeom prst="rect">
            <a:avLst/>
          </a:prstGeom>
        </p:spPr>
        <p:txBody>
          <a:bodyPr vert="horz" lIns="0" tIns="0" rIns="0" bIns="0" rtlCol="0" anchor="t" anchorCtr="0">
            <a:spAutoFit/>
          </a:bodyPr>
          <a:lstStyle>
            <a:lvl1pPr algn="ctr">
              <a:defRPr sz="900">
                <a:solidFill>
                  <a:schemeClr val="tx2"/>
                </a:solidFill>
              </a:defRPr>
            </a:lvl1pPr>
          </a:lstStyle>
          <a:p>
            <a:endParaRPr lang="nb-NO" dirty="0"/>
          </a:p>
        </p:txBody>
      </p:sp>
      <p:sp>
        <p:nvSpPr>
          <p:cNvPr id="6" name="Plassholder for lysbildenummer 5"/>
          <p:cNvSpPr>
            <a:spLocks noGrp="1"/>
          </p:cNvSpPr>
          <p:nvPr>
            <p:ph type="sldNum" sz="quarter" idx="4"/>
          </p:nvPr>
        </p:nvSpPr>
        <p:spPr>
          <a:xfrm>
            <a:off x="6318273" y="6245701"/>
            <a:ext cx="231608" cy="138470"/>
          </a:xfrm>
          <a:prstGeom prst="rect">
            <a:avLst/>
          </a:prstGeom>
        </p:spPr>
        <p:txBody>
          <a:bodyPr vert="horz" lIns="0" tIns="0" rIns="0" bIns="0" rtlCol="0" anchor="t" anchorCtr="0">
            <a:spAutoFit/>
          </a:bodyPr>
          <a:lstStyle>
            <a:lvl1pPr algn="r">
              <a:defRPr sz="900">
                <a:solidFill>
                  <a:schemeClr val="tx2"/>
                </a:solidFill>
              </a:defRPr>
            </a:lvl1pPr>
          </a:lstStyle>
          <a:p>
            <a:fld id="{5751DFAA-887F-4071-8EAD-E8CA316FCF06}" type="slidenum">
              <a:rPr lang="nb-NO" smtClean="0"/>
              <a:pPr/>
              <a:t>‹#›</a:t>
            </a:fld>
            <a:endParaRPr lang="nb-NO"/>
          </a:p>
        </p:txBody>
      </p:sp>
      <p:cxnSp>
        <p:nvCxnSpPr>
          <p:cNvPr id="11" name="Rett linje 10"/>
          <p:cNvCxnSpPr/>
          <p:nvPr userDrawn="1"/>
        </p:nvCxnSpPr>
        <p:spPr>
          <a:xfrm>
            <a:off x="1" y="6524816"/>
            <a:ext cx="654988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60" r:id="rId7"/>
    <p:sldLayoutId id="2147483661" r:id="rId8"/>
    <p:sldLayoutId id="2147483662" r:id="rId9"/>
    <p:sldLayoutId id="2147483652" r:id="rId10"/>
    <p:sldLayoutId id="2147483653" r:id="rId11"/>
    <p:sldLayoutId id="2147483654" r:id="rId12"/>
    <p:sldLayoutId id="2147483655" r:id="rId13"/>
  </p:sldLayoutIdLst>
  <p:txStyles>
    <p:titleStyle>
      <a:lvl1pPr algn="l" defTabSz="61722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54305" indent="-291600" algn="l" defTabSz="617220" rtl="0" eaLnBrk="1" latinLnBrk="0" hangingPunct="1">
        <a:lnSpc>
          <a:spcPct val="90000"/>
        </a:lnSpc>
        <a:spcBef>
          <a:spcPts val="675"/>
        </a:spcBef>
        <a:buClr>
          <a:schemeClr val="accent1"/>
        </a:buClr>
        <a:buFont typeface="Wingdings 2" panose="05020102010507070707" pitchFamily="18" charset="2"/>
        <a:buChar char=""/>
        <a:defRPr sz="2000" kern="1200">
          <a:solidFill>
            <a:schemeClr val="tx2"/>
          </a:solidFill>
          <a:latin typeface="+mn-lt"/>
          <a:ea typeface="+mn-ea"/>
          <a:cs typeface="+mn-cs"/>
        </a:defRPr>
      </a:lvl1pPr>
      <a:lvl2pPr marL="583200" indent="-291600" algn="l" defTabSz="617220" rtl="0" eaLnBrk="1" latinLnBrk="0" hangingPunct="1">
        <a:lnSpc>
          <a:spcPct val="90000"/>
        </a:lnSpc>
        <a:spcBef>
          <a:spcPts val="338"/>
        </a:spcBef>
        <a:buFont typeface="Wingdings 2" panose="05020102010507070707" pitchFamily="18" charset="2"/>
        <a:buChar char=""/>
        <a:defRPr sz="2000" kern="1200">
          <a:solidFill>
            <a:schemeClr val="tx2"/>
          </a:solidFill>
          <a:latin typeface="+mn-lt"/>
          <a:ea typeface="+mn-ea"/>
          <a:cs typeface="+mn-cs"/>
        </a:defRPr>
      </a:lvl2pPr>
      <a:lvl3pPr marL="874800" indent="-291600" algn="l" defTabSz="617220" rtl="0" eaLnBrk="1" latinLnBrk="0" hangingPunct="1">
        <a:lnSpc>
          <a:spcPct val="90000"/>
        </a:lnSpc>
        <a:spcBef>
          <a:spcPts val="338"/>
        </a:spcBef>
        <a:buFont typeface="Wingdings 2" panose="05020102010507070707" pitchFamily="18" charset="2"/>
        <a:buChar char=""/>
        <a:defRPr sz="1800" kern="1200">
          <a:solidFill>
            <a:schemeClr val="tx2"/>
          </a:solidFill>
          <a:latin typeface="+mn-lt"/>
          <a:ea typeface="+mn-ea"/>
          <a:cs typeface="+mn-cs"/>
        </a:defRPr>
      </a:lvl3pPr>
      <a:lvl4pPr marL="1166400" indent="-291600" algn="l" defTabSz="617220" rtl="0" eaLnBrk="1" latinLnBrk="0" hangingPunct="1">
        <a:lnSpc>
          <a:spcPct val="90000"/>
        </a:lnSpc>
        <a:spcBef>
          <a:spcPts val="338"/>
        </a:spcBef>
        <a:buFont typeface="Wingdings 2" panose="05020102010507070707" pitchFamily="18" charset="2"/>
        <a:buChar char=""/>
        <a:defRPr sz="1600" kern="1200">
          <a:solidFill>
            <a:schemeClr val="tx2"/>
          </a:solidFill>
          <a:latin typeface="+mn-lt"/>
          <a:ea typeface="+mn-ea"/>
          <a:cs typeface="+mn-cs"/>
        </a:defRPr>
      </a:lvl4pPr>
      <a:lvl5pPr marL="1458000" indent="-291600" algn="l" defTabSz="617220" rtl="0" eaLnBrk="1" latinLnBrk="0" hangingPunct="1">
        <a:lnSpc>
          <a:spcPct val="90000"/>
        </a:lnSpc>
        <a:spcBef>
          <a:spcPts val="338"/>
        </a:spcBef>
        <a:buFont typeface="Wingdings 2" panose="05020102010507070707" pitchFamily="18" charset="2"/>
        <a:buChar char=""/>
        <a:defRPr sz="1400" kern="1200">
          <a:solidFill>
            <a:schemeClr val="tx2"/>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nb-NO"/>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earch?q=sex+og+samfunn&amp;source=lmns&amp;bih=851&amp;biw=1500&amp;rlz=1C1GCEU_noNO827NO828&amp;hl=no&amp;sa=X&amp;ved=2ahUKEwibj-_e7OuCAxVgAxAIHW8qBL8Q0pQJKAB6BAgBEAI"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GAFv3BNf53Q?feature=oembed"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descr="Et bilde som inneholder leke, tegnefilm, gul&#10;&#10;Automatisk generert beskrivelse">
            <a:extLst>
              <a:ext uri="{FF2B5EF4-FFF2-40B4-BE49-F238E27FC236}">
                <a16:creationId xmlns:a16="http://schemas.microsoft.com/office/drawing/2014/main" id="{A1424FF6-8198-148D-EACC-70A0B3F45A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733"/>
          <a:stretch/>
        </p:blipFill>
        <p:spPr>
          <a:xfrm>
            <a:off x="20" y="1"/>
            <a:ext cx="9143980" cy="5105814"/>
          </a:xfrm>
          <a:noFill/>
        </p:spPr>
      </p:pic>
      <p:sp>
        <p:nvSpPr>
          <p:cNvPr id="3" name="Tittel 2"/>
          <p:cNvSpPr>
            <a:spLocks noGrp="1"/>
          </p:cNvSpPr>
          <p:nvPr>
            <p:ph type="ctrTitle"/>
          </p:nvPr>
        </p:nvSpPr>
        <p:spPr>
          <a:xfrm>
            <a:off x="0" y="4026983"/>
            <a:ext cx="8254601" cy="1133905"/>
          </a:xfrm>
        </p:spPr>
        <p:txBody>
          <a:bodyPr anchor="ctr">
            <a:normAutofit/>
          </a:bodyPr>
          <a:lstStyle/>
          <a:p>
            <a:r>
              <a:rPr lang="nb-NO"/>
              <a:t>Kropp og seksuell helse</a:t>
            </a:r>
          </a:p>
        </p:txBody>
      </p:sp>
      <p:sp>
        <p:nvSpPr>
          <p:cNvPr id="2" name="Undertittel 1"/>
          <p:cNvSpPr>
            <a:spLocks noGrp="1"/>
          </p:cNvSpPr>
          <p:nvPr>
            <p:ph type="subTitle" idx="1"/>
          </p:nvPr>
        </p:nvSpPr>
        <p:spPr>
          <a:xfrm>
            <a:off x="0" y="4827198"/>
            <a:ext cx="8254602" cy="641166"/>
          </a:xfrm>
        </p:spPr>
        <p:txBody>
          <a:bodyPr>
            <a:normAutofit/>
          </a:bodyPr>
          <a:lstStyle/>
          <a:p>
            <a:r>
              <a:rPr lang="nb-NO" dirty="0"/>
              <a:t> </a:t>
            </a:r>
          </a:p>
        </p:txBody>
      </p:sp>
    </p:spTree>
    <p:extLst>
      <p:ext uri="{BB962C8B-B14F-4D97-AF65-F5344CB8AC3E}">
        <p14:creationId xmlns:p14="http://schemas.microsoft.com/office/powerpoint/2010/main" val="11289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567160" y="420338"/>
            <a:ext cx="8008292" cy="766010"/>
          </a:xfrm>
        </p:spPr>
        <p:txBody>
          <a:bodyPr vert="horz" lIns="0" tIns="0" rIns="0" bIns="0" rtlCol="0" anchor="b" anchorCtr="0">
            <a:normAutofit/>
          </a:bodyPr>
          <a:lstStyle/>
          <a:p>
            <a:r>
              <a:rPr lang="nb-NO" b="1" kern="1200" dirty="0">
                <a:latin typeface="+mj-lt"/>
                <a:ea typeface="+mj-ea"/>
                <a:cs typeface="+mj-cs"/>
              </a:rPr>
              <a:t>Ta vare på den seksuelle helsen</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567161" y="1457880"/>
            <a:ext cx="3856684" cy="4564779"/>
          </a:xfrm>
          <a:prstGeom prst="rect">
            <a:avLst/>
          </a:prstGeom>
        </p:spPr>
        <p:txBody>
          <a:bodyPr vert="horz" lIns="0" tIns="0" rIns="0" bIns="0" rtlCol="0">
            <a:normAutofit/>
          </a:bodyPr>
          <a:lstStyle/>
          <a:p>
            <a:pPr marL="154305" indent="-291600" defTabSz="617220">
              <a:lnSpc>
                <a:spcPct val="90000"/>
              </a:lnSpc>
              <a:spcBef>
                <a:spcPts val="675"/>
              </a:spcBef>
              <a:spcAft>
                <a:spcPts val="600"/>
              </a:spcAft>
              <a:buClr>
                <a:schemeClr val="accent1"/>
              </a:buClr>
              <a:buFont typeface="Wingdings 2" panose="05020102010507070707" pitchFamily="18" charset="2"/>
              <a:buChar char=""/>
            </a:pPr>
            <a:r>
              <a:rPr lang="nb-NO" sz="2000" dirty="0">
                <a:solidFill>
                  <a:schemeClr val="tx2"/>
                </a:solidFill>
              </a:rPr>
              <a:t>Ta hensyn til egne grenser</a:t>
            </a:r>
            <a:endParaRPr lang="nb-NO" sz="2000">
              <a:solidFill>
                <a:schemeClr val="tx2"/>
              </a:solidFill>
            </a:endParaRPr>
          </a:p>
          <a:p>
            <a:pPr marL="154305" indent="-291600" defTabSz="617220">
              <a:lnSpc>
                <a:spcPct val="90000"/>
              </a:lnSpc>
              <a:spcBef>
                <a:spcPts val="675"/>
              </a:spcBef>
              <a:spcAft>
                <a:spcPts val="600"/>
              </a:spcAft>
              <a:buClr>
                <a:schemeClr val="accent1"/>
              </a:buClr>
              <a:buFont typeface="Wingdings 2" panose="05020102010507070707" pitchFamily="18" charset="2"/>
              <a:buChar char=""/>
            </a:pPr>
            <a:r>
              <a:rPr lang="nb-NO" sz="2000" dirty="0">
                <a:solidFill>
                  <a:schemeClr val="tx2"/>
                </a:solidFill>
              </a:rPr>
              <a:t>Utforsk egen kropp</a:t>
            </a:r>
            <a:endParaRPr lang="nb-NO" sz="2000">
              <a:solidFill>
                <a:schemeClr val="tx2"/>
              </a:solidFill>
            </a:endParaRPr>
          </a:p>
          <a:p>
            <a:pPr marL="154305" indent="-291600" defTabSz="617220">
              <a:lnSpc>
                <a:spcPct val="90000"/>
              </a:lnSpc>
              <a:spcBef>
                <a:spcPts val="675"/>
              </a:spcBef>
              <a:spcAft>
                <a:spcPts val="600"/>
              </a:spcAft>
              <a:buClr>
                <a:schemeClr val="accent1"/>
              </a:buClr>
              <a:buFont typeface="Wingdings 2" panose="05020102010507070707" pitchFamily="18" charset="2"/>
              <a:buChar char=""/>
            </a:pPr>
            <a:r>
              <a:rPr lang="nb-NO" sz="2000" dirty="0">
                <a:solidFill>
                  <a:schemeClr val="tx2"/>
                </a:solidFill>
              </a:rPr>
              <a:t>Øv på kommunikasjon</a:t>
            </a:r>
            <a:endParaRPr lang="nb-NO" sz="2000">
              <a:solidFill>
                <a:schemeClr val="tx2"/>
              </a:solidFill>
            </a:endParaRPr>
          </a:p>
          <a:p>
            <a:pPr marL="154305" indent="-291600" defTabSz="617220">
              <a:lnSpc>
                <a:spcPct val="90000"/>
              </a:lnSpc>
              <a:spcBef>
                <a:spcPts val="675"/>
              </a:spcBef>
              <a:spcAft>
                <a:spcPts val="600"/>
              </a:spcAft>
              <a:buClr>
                <a:schemeClr val="accent1"/>
              </a:buClr>
              <a:buFont typeface="Wingdings 2" panose="05020102010507070707" pitchFamily="18" charset="2"/>
              <a:buChar char=""/>
            </a:pPr>
            <a:r>
              <a:rPr lang="nb-NO" sz="2000" dirty="0">
                <a:solidFill>
                  <a:schemeClr val="tx2"/>
                </a:solidFill>
              </a:rPr>
              <a:t>Spør om du lurer på noe!</a:t>
            </a:r>
            <a:endParaRPr lang="nb-NO" sz="2000">
              <a:solidFill>
                <a:schemeClr val="tx2"/>
              </a:solidFill>
            </a:endParaRPr>
          </a:p>
        </p:txBody>
      </p:sp>
      <p:pic>
        <p:nvPicPr>
          <p:cNvPr id="4" name="Bilde 3" descr="Et bilde som inneholder banan, frukt, Kokebanan, Saba banan&#10;&#10;Automatisk generert beskrivelse">
            <a:extLst>
              <a:ext uri="{FF2B5EF4-FFF2-40B4-BE49-F238E27FC236}">
                <a16:creationId xmlns:a16="http://schemas.microsoft.com/office/drawing/2014/main" id="{8CBB24A9-9775-34D9-3759-085698C4F0DF}"/>
              </a:ext>
            </a:extLst>
          </p:cNvPr>
          <p:cNvPicPr>
            <a:picLocks noChangeAspect="1"/>
          </p:cNvPicPr>
          <p:nvPr/>
        </p:nvPicPr>
        <p:blipFill rotWithShape="1">
          <a:blip r:embed="rId3">
            <a:extLst>
              <a:ext uri="{28A0092B-C50C-407E-A947-70E740481C1C}">
                <a14:useLocalDpi xmlns:a14="http://schemas.microsoft.com/office/drawing/2010/main" val="0"/>
              </a:ext>
            </a:extLst>
          </a:blip>
          <a:srcRect l="2873" r="2197"/>
          <a:stretch/>
        </p:blipFill>
        <p:spPr>
          <a:xfrm>
            <a:off x="4718768" y="1457880"/>
            <a:ext cx="3856684" cy="4564779"/>
          </a:xfrm>
          <a:prstGeom prst="rect">
            <a:avLst/>
          </a:prstGeom>
          <a:noFill/>
        </p:spPr>
      </p:pic>
    </p:spTree>
    <p:extLst>
      <p:ext uri="{BB962C8B-B14F-4D97-AF65-F5344CB8AC3E}">
        <p14:creationId xmlns:p14="http://schemas.microsoft.com/office/powerpoint/2010/main" val="10469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968188" y="385130"/>
            <a:ext cx="7607263" cy="766010"/>
          </a:xfrm>
        </p:spPr>
        <p:txBody>
          <a:bodyPr vert="horz" lIns="0" tIns="0" rIns="0" bIns="0" rtlCol="0" anchor="b" anchorCtr="0">
            <a:normAutofit/>
          </a:bodyPr>
          <a:lstStyle/>
          <a:p>
            <a:r>
              <a:rPr lang="nb-NO" dirty="0"/>
              <a:t>Vil du vite mer?</a:t>
            </a:r>
            <a:endParaRPr lang="nb-NO" b="1" kern="1200" dirty="0">
              <a:latin typeface="+mj-lt"/>
              <a:ea typeface="+mj-ea"/>
              <a:cs typeface="+mj-cs"/>
            </a:endParaRPr>
          </a:p>
        </p:txBody>
      </p:sp>
      <p:sp>
        <p:nvSpPr>
          <p:cNvPr id="2" name="TekstSylinder 1">
            <a:extLst>
              <a:ext uri="{FF2B5EF4-FFF2-40B4-BE49-F238E27FC236}">
                <a16:creationId xmlns:a16="http://schemas.microsoft.com/office/drawing/2014/main" id="{82E4A53D-807C-4D6D-B804-646A022EFFF7}"/>
              </a:ext>
            </a:extLst>
          </p:cNvPr>
          <p:cNvSpPr txBox="1"/>
          <p:nvPr/>
        </p:nvSpPr>
        <p:spPr>
          <a:xfrm>
            <a:off x="0" y="2288690"/>
            <a:ext cx="9144000" cy="4130656"/>
          </a:xfrm>
          <a:prstGeom prst="rect">
            <a:avLst/>
          </a:prstGeom>
        </p:spPr>
        <p:txBody>
          <a:bodyPr vert="horz" lIns="0" tIns="0" rIns="0" bIns="0" rtlCol="0">
            <a:normAutofit/>
          </a:bodyPr>
          <a:lstStyle/>
          <a:p>
            <a:pPr marL="285750" indent="-291600" algn="ctr" defTabSz="617220">
              <a:lnSpc>
                <a:spcPct val="90000"/>
              </a:lnSpc>
              <a:spcAft>
                <a:spcPts val="600"/>
              </a:spcAft>
              <a:buFont typeface="Wingdings 2" panose="05020102010507070707" pitchFamily="18" charset="2"/>
              <a:buChar char=""/>
            </a:pPr>
            <a:r>
              <a:rPr lang="nb-NO" sz="2000" dirty="0" err="1">
                <a:solidFill>
                  <a:schemeClr val="tx2"/>
                </a:solidFill>
              </a:rPr>
              <a:t>Tlf</a:t>
            </a:r>
            <a:r>
              <a:rPr lang="nb-NO" sz="2000" dirty="0">
                <a:solidFill>
                  <a:schemeClr val="tx2"/>
                </a:solidFill>
              </a:rPr>
              <a:t>: </a:t>
            </a:r>
            <a:r>
              <a:rPr lang="nb-NO" u="sng" dirty="0">
                <a:hlinkClick r:id="rId3"/>
              </a:rPr>
              <a:t>22 99 39 00</a:t>
            </a:r>
            <a:endParaRPr lang="nb-NO" u="sng" dirty="0"/>
          </a:p>
          <a:p>
            <a:pPr marL="285750" indent="-291600" algn="ctr" defTabSz="617220">
              <a:lnSpc>
                <a:spcPct val="90000"/>
              </a:lnSpc>
              <a:spcAft>
                <a:spcPts val="600"/>
              </a:spcAft>
              <a:buFont typeface="Wingdings 2" panose="05020102010507070707" pitchFamily="18" charset="2"/>
              <a:buChar char=""/>
            </a:pPr>
            <a:r>
              <a:rPr lang="nb-NO" sz="2000" u="sng" dirty="0">
                <a:solidFill>
                  <a:schemeClr val="tx2"/>
                </a:solidFill>
              </a:rPr>
              <a:t>Sexogsamfunn.no</a:t>
            </a:r>
          </a:p>
          <a:p>
            <a:pPr marL="285750" indent="-291600" algn="ctr" defTabSz="617220">
              <a:lnSpc>
                <a:spcPct val="90000"/>
              </a:lnSpc>
              <a:spcAft>
                <a:spcPts val="600"/>
              </a:spcAft>
              <a:buFont typeface="Wingdings 2" panose="05020102010507070707" pitchFamily="18" charset="2"/>
              <a:buChar char=""/>
            </a:pPr>
            <a:r>
              <a:rPr lang="nb-NO" sz="2000" u="sng" dirty="0">
                <a:solidFill>
                  <a:schemeClr val="tx2"/>
                </a:solidFill>
              </a:rPr>
              <a:t>Helsesykepleier</a:t>
            </a:r>
          </a:p>
          <a:p>
            <a:pPr marL="285750" indent="-291600" algn="ctr" defTabSz="617220">
              <a:lnSpc>
                <a:spcPct val="90000"/>
              </a:lnSpc>
              <a:spcAft>
                <a:spcPts val="600"/>
              </a:spcAft>
              <a:buFont typeface="Wingdings 2" panose="05020102010507070707" pitchFamily="18" charset="2"/>
              <a:buChar char=""/>
            </a:pPr>
            <a:endParaRPr lang="nb-NO" sz="2000" u="sng" dirty="0">
              <a:solidFill>
                <a:schemeClr val="tx2"/>
              </a:solidFill>
            </a:endParaRPr>
          </a:p>
          <a:p>
            <a:pPr marL="285750" indent="-291600" algn="ctr" defTabSz="617220">
              <a:lnSpc>
                <a:spcPct val="90000"/>
              </a:lnSpc>
              <a:spcAft>
                <a:spcPts val="600"/>
              </a:spcAft>
              <a:buFont typeface="Wingdings 2" panose="05020102010507070707" pitchFamily="18" charset="2"/>
              <a:buChar char=""/>
            </a:pPr>
            <a:endParaRPr lang="nb-NO" sz="2000" dirty="0">
              <a:solidFill>
                <a:schemeClr val="tx2"/>
              </a:solidFill>
            </a:endParaRPr>
          </a:p>
        </p:txBody>
      </p:sp>
      <p:sp>
        <p:nvSpPr>
          <p:cNvPr id="16" name="Text Placeholder 4">
            <a:extLst>
              <a:ext uri="{FF2B5EF4-FFF2-40B4-BE49-F238E27FC236}">
                <a16:creationId xmlns:a16="http://schemas.microsoft.com/office/drawing/2014/main" id="{61575BD6-E686-B416-FF36-79B7E4B2B097}"/>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pic>
        <p:nvPicPr>
          <p:cNvPr id="1026" name="Picture 2" descr="Logo Sex og samfunn | Sex og samfunn">
            <a:extLst>
              <a:ext uri="{FF2B5EF4-FFF2-40B4-BE49-F238E27FC236}">
                <a16:creationId xmlns:a16="http://schemas.microsoft.com/office/drawing/2014/main" id="{EAB9FF06-E78A-3A88-392F-0F4922155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2" b="28821"/>
          <a:stretch/>
        </p:blipFill>
        <p:spPr bwMode="auto">
          <a:xfrm>
            <a:off x="2851313" y="1176455"/>
            <a:ext cx="3288058" cy="1061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G.NO">
            <a:extLst>
              <a:ext uri="{FF2B5EF4-FFF2-40B4-BE49-F238E27FC236}">
                <a16:creationId xmlns:a16="http://schemas.microsoft.com/office/drawing/2014/main" id="{1450A13F-D58F-ED0D-D670-E164039A8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588" y="3585715"/>
            <a:ext cx="2079507" cy="40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lyant, skrivesaker, kontorforsyninger, Markeringsverktøy&#10;&#10;Automatisk generert beskrivelse">
            <a:extLst>
              <a:ext uri="{FF2B5EF4-FFF2-40B4-BE49-F238E27FC236}">
                <a16:creationId xmlns:a16="http://schemas.microsoft.com/office/drawing/2014/main" id="{D7593BAC-C86C-5F53-7D78-5025151468DD}"/>
              </a:ext>
            </a:extLst>
          </p:cNvPr>
          <p:cNvPicPr>
            <a:picLocks noChangeAspect="1"/>
          </p:cNvPicPr>
          <p:nvPr/>
        </p:nvPicPr>
        <p:blipFill rotWithShape="1">
          <a:blip r:embed="rId3">
            <a:extLst>
              <a:ext uri="{28A0092B-C50C-407E-A947-70E740481C1C}">
                <a14:useLocalDpi xmlns:a14="http://schemas.microsoft.com/office/drawing/2010/main" val="0"/>
              </a:ext>
            </a:extLst>
          </a:blip>
          <a:srcRect l="4540" r="3793" b="-1"/>
          <a:stretch/>
        </p:blipFill>
        <p:spPr>
          <a:xfrm>
            <a:off x="20" y="10"/>
            <a:ext cx="9143980" cy="6857990"/>
          </a:xfrm>
          <a:prstGeom prst="rect">
            <a:avLst/>
          </a:prstGeom>
          <a:noFill/>
        </p:spPr>
      </p:pic>
      <p:sp>
        <p:nvSpPr>
          <p:cNvPr id="5" name="TekstSylinder 4">
            <a:extLst>
              <a:ext uri="{FF2B5EF4-FFF2-40B4-BE49-F238E27FC236}">
                <a16:creationId xmlns:a16="http://schemas.microsoft.com/office/drawing/2014/main" id="{C7DFA0A1-834E-207C-9A92-ABACCDFB9D45}"/>
              </a:ext>
            </a:extLst>
          </p:cNvPr>
          <p:cNvSpPr txBox="1"/>
          <p:nvPr/>
        </p:nvSpPr>
        <p:spPr>
          <a:xfrm>
            <a:off x="0" y="425771"/>
            <a:ext cx="9144000" cy="923330"/>
          </a:xfrm>
          <a:prstGeom prst="rect">
            <a:avLst/>
          </a:prstGeom>
          <a:noFill/>
        </p:spPr>
        <p:txBody>
          <a:bodyPr wrap="square">
            <a:spAutoFit/>
          </a:bodyPr>
          <a:lstStyle/>
          <a:p>
            <a:pPr algn="ctr"/>
            <a:r>
              <a:rPr lang="nb-NO" sz="5400" b="1" dirty="0">
                <a:solidFill>
                  <a:schemeClr val="bg1"/>
                </a:solidFill>
              </a:rPr>
              <a:t>Refleksjonsoppgave</a:t>
            </a:r>
          </a:p>
        </p:txBody>
      </p:sp>
    </p:spTree>
    <p:extLst>
      <p:ext uri="{BB962C8B-B14F-4D97-AF65-F5344CB8AC3E}">
        <p14:creationId xmlns:p14="http://schemas.microsoft.com/office/powerpoint/2010/main" val="162419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statue, sort og hvit, sort, monokrom&#10;&#10;Automatisk generert beskrivelse">
            <a:extLst>
              <a:ext uri="{FF2B5EF4-FFF2-40B4-BE49-F238E27FC236}">
                <a16:creationId xmlns:a16="http://schemas.microsoft.com/office/drawing/2014/main" id="{176F62DA-C997-B7A6-539C-3459C5240DB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8498" r="7749" b="-1"/>
          <a:stretch/>
        </p:blipFill>
        <p:spPr>
          <a:xfrm>
            <a:off x="5676225" y="10"/>
            <a:ext cx="3467775" cy="6857990"/>
          </a:xfrm>
          <a:noFill/>
        </p:spPr>
      </p:pic>
      <p:sp>
        <p:nvSpPr>
          <p:cNvPr id="3" name="Tittel 2">
            <a:extLst>
              <a:ext uri="{FF2B5EF4-FFF2-40B4-BE49-F238E27FC236}">
                <a16:creationId xmlns:a16="http://schemas.microsoft.com/office/drawing/2014/main" id="{0D30B965-6045-177F-FD35-281E637910E9}"/>
              </a:ext>
            </a:extLst>
          </p:cNvPr>
          <p:cNvSpPr>
            <a:spLocks noGrp="1"/>
          </p:cNvSpPr>
          <p:nvPr>
            <p:ph type="ctrTitle"/>
          </p:nvPr>
        </p:nvSpPr>
        <p:spPr>
          <a:xfrm>
            <a:off x="0" y="1263495"/>
            <a:ext cx="7680960" cy="1804529"/>
          </a:xfrm>
        </p:spPr>
        <p:txBody>
          <a:bodyPr anchor="ctr">
            <a:normAutofit/>
          </a:bodyPr>
          <a:lstStyle/>
          <a:p>
            <a:r>
              <a:rPr lang="nb-NO" dirty="0"/>
              <a:t>Hva er seksuell helse?</a:t>
            </a:r>
          </a:p>
        </p:txBody>
      </p:sp>
      <p:sp>
        <p:nvSpPr>
          <p:cNvPr id="12" name="Subtitle 3">
            <a:extLst>
              <a:ext uri="{FF2B5EF4-FFF2-40B4-BE49-F238E27FC236}">
                <a16:creationId xmlns:a16="http://schemas.microsoft.com/office/drawing/2014/main" id="{B786316D-BD2D-FE91-59AE-D442DD5959C0}"/>
              </a:ext>
            </a:extLst>
          </p:cNvPr>
          <p:cNvSpPr>
            <a:spLocks noGrp="1"/>
          </p:cNvSpPr>
          <p:nvPr>
            <p:ph type="subTitle" idx="1"/>
          </p:nvPr>
        </p:nvSpPr>
        <p:spPr>
          <a:xfrm>
            <a:off x="0" y="3068024"/>
            <a:ext cx="7680960" cy="631748"/>
          </a:xfrm>
        </p:spPr>
        <p:txBody>
          <a:bodyPr/>
          <a:lstStyle/>
          <a:p>
            <a:r>
              <a:rPr lang="en-US" dirty="0" err="1"/>
              <a:t>Reflekter</a:t>
            </a:r>
            <a:endParaRPr lang="en-US" dirty="0"/>
          </a:p>
        </p:txBody>
      </p:sp>
    </p:spTree>
    <p:extLst>
      <p:ext uri="{BB962C8B-B14F-4D97-AF65-F5344CB8AC3E}">
        <p14:creationId xmlns:p14="http://schemas.microsoft.com/office/powerpoint/2010/main" val="187890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A1E58-EAFD-41E6-A715-E01D9F6E15E9}"/>
              </a:ext>
            </a:extLst>
          </p:cNvPr>
          <p:cNvSpPr>
            <a:spLocks noGrp="1"/>
          </p:cNvSpPr>
          <p:nvPr>
            <p:ph type="title"/>
          </p:nvPr>
        </p:nvSpPr>
        <p:spPr/>
        <p:txBody>
          <a:bodyPr/>
          <a:lstStyle/>
          <a:p>
            <a:r>
              <a:rPr lang="nb-NO" dirty="0"/>
              <a:t>Hva er seksualitet?</a:t>
            </a:r>
          </a:p>
        </p:txBody>
      </p:sp>
      <p:pic>
        <p:nvPicPr>
          <p:cNvPr id="9" name="Media på Internett 8" title="Seksualitet - Norsk lyd">
            <a:hlinkClick r:id="" action="ppaction://media"/>
            <a:extLst>
              <a:ext uri="{FF2B5EF4-FFF2-40B4-BE49-F238E27FC236}">
                <a16:creationId xmlns:a16="http://schemas.microsoft.com/office/drawing/2014/main" id="{F351A969-CB53-E617-8505-5B74A222925D}"/>
              </a:ext>
            </a:extLst>
          </p:cNvPr>
          <p:cNvPicPr>
            <a:picLocks noGrp="1" noRot="1" noChangeAspect="1"/>
          </p:cNvPicPr>
          <p:nvPr>
            <p:ph idx="1"/>
            <a:videoFile r:link="rId1"/>
          </p:nvPr>
        </p:nvPicPr>
        <p:blipFill>
          <a:blip r:embed="rId4"/>
          <a:stretch>
            <a:fillRect/>
          </a:stretch>
        </p:blipFill>
        <p:spPr>
          <a:xfrm>
            <a:off x="566738" y="1477963"/>
            <a:ext cx="8008937" cy="4524375"/>
          </a:xfrm>
          <a:prstGeom prst="rect">
            <a:avLst/>
          </a:prstGeom>
        </p:spPr>
      </p:pic>
    </p:spTree>
    <p:extLst>
      <p:ext uri="{BB962C8B-B14F-4D97-AF65-F5344CB8AC3E}">
        <p14:creationId xmlns:p14="http://schemas.microsoft.com/office/powerpoint/2010/main" val="26036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himmel, regnbue, festival&#10;&#10;Automatisk generert beskrivelse">
            <a:extLst>
              <a:ext uri="{FF2B5EF4-FFF2-40B4-BE49-F238E27FC236}">
                <a16:creationId xmlns:a16="http://schemas.microsoft.com/office/drawing/2014/main" id="{526A7A74-7EB5-299E-962B-3CF5DBF7C896}"/>
              </a:ext>
            </a:extLst>
          </p:cNvPr>
          <p:cNvPicPr>
            <a:picLocks noChangeAspect="1"/>
          </p:cNvPicPr>
          <p:nvPr/>
        </p:nvPicPr>
        <p:blipFill rotWithShape="1">
          <a:blip r:embed="rId3">
            <a:extLst>
              <a:ext uri="{28A0092B-C50C-407E-A947-70E740481C1C}">
                <a14:useLocalDpi xmlns:a14="http://schemas.microsoft.com/office/drawing/2010/main" val="0"/>
              </a:ext>
            </a:extLst>
          </a:blip>
          <a:srcRect l="32310" r="-2"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Et bredt tema</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a:t>Godt forhold til egen kropp og seksualitet</a:t>
            </a:r>
          </a:p>
          <a:p>
            <a:pPr marL="285750" indent="-285750">
              <a:buFont typeface="Arial" panose="020B0604020202020204" pitchFamily="34" charset="0"/>
              <a:buChar char="•"/>
            </a:pPr>
            <a:r>
              <a:rPr lang="nb-NO"/>
              <a:t>Trygg sex</a:t>
            </a:r>
          </a:p>
          <a:p>
            <a:pPr marL="285750" indent="-285750">
              <a:buFont typeface="Arial" panose="020B0604020202020204" pitchFamily="34" charset="0"/>
              <a:buChar char="•"/>
            </a:pPr>
            <a:r>
              <a:rPr lang="nb-NO"/>
              <a:t>Mer enn samleie</a:t>
            </a:r>
          </a:p>
          <a:p>
            <a:pPr marL="285750" indent="-285750">
              <a:buFont typeface="Arial" panose="020B0604020202020204" pitchFamily="34" charset="0"/>
              <a:buChar char="•"/>
            </a:pPr>
            <a:r>
              <a:rPr lang="nb-NO"/>
              <a:t>Intimitet</a:t>
            </a:r>
          </a:p>
          <a:p>
            <a:pPr marL="285750" indent="-285750">
              <a:buFont typeface="Arial" panose="020B0604020202020204" pitchFamily="34" charset="0"/>
              <a:buChar char="•"/>
            </a:pPr>
            <a:r>
              <a:rPr lang="nb-NO"/>
              <a:t>Nærhet</a:t>
            </a:r>
          </a:p>
          <a:p>
            <a:pPr marL="285750" indent="-285750">
              <a:buFont typeface="Arial" panose="020B0604020202020204" pitchFamily="34" charset="0"/>
              <a:buChar char="•"/>
            </a:pPr>
            <a:r>
              <a:rPr lang="nb-NO"/>
              <a:t>Lyst</a:t>
            </a:r>
          </a:p>
          <a:p>
            <a:pPr marL="285750" indent="-285750">
              <a:buFont typeface="Arial" panose="020B0604020202020204" pitchFamily="34" charset="0"/>
              <a:buChar char="•"/>
            </a:pPr>
            <a:r>
              <a:rPr lang="nb-NO"/>
              <a:t>Identitet</a:t>
            </a:r>
          </a:p>
          <a:p>
            <a:pPr marL="285750" indent="-285750">
              <a:buFont typeface="Arial" panose="020B0604020202020204" pitchFamily="34" charset="0"/>
              <a:buChar char="•"/>
            </a:pPr>
            <a:r>
              <a:rPr lang="nb-NO"/>
              <a:t>Seksuell orientering</a:t>
            </a:r>
          </a:p>
          <a:p>
            <a:pPr marL="285750" indent="-285750">
              <a:buFont typeface="Arial" panose="020B0604020202020204" pitchFamily="34" charset="0"/>
              <a:buChar char="•"/>
            </a:pPr>
            <a:r>
              <a:rPr lang="nb-NO"/>
              <a:t>Stor innvirkning på livskvalitet</a:t>
            </a:r>
          </a:p>
        </p:txBody>
      </p:sp>
      <p:sp>
        <p:nvSpPr>
          <p:cNvPr id="21" name="Text Placeholder 4">
            <a:extLst>
              <a:ext uri="{FF2B5EF4-FFF2-40B4-BE49-F238E27FC236}">
                <a16:creationId xmlns:a16="http://schemas.microsoft.com/office/drawing/2014/main" id="{B943DEF9-3C63-F17B-2A4C-89F99BBBDA62}"/>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3886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konstruksjon, kunst, i gaten&#10;&#10;Automatisk generert beskrivelse">
            <a:extLst>
              <a:ext uri="{FF2B5EF4-FFF2-40B4-BE49-F238E27FC236}">
                <a16:creationId xmlns:a16="http://schemas.microsoft.com/office/drawing/2014/main" id="{6235A4FA-75D8-70A1-4B75-76BC953DCDE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058" r="5188"/>
          <a:stretch/>
        </p:blipFill>
        <p:spPr>
          <a:xfrm>
            <a:off x="5676225" y="10"/>
            <a:ext cx="3467775" cy="6857990"/>
          </a:xfrm>
          <a:noFill/>
        </p:spPr>
      </p:pic>
      <p:sp>
        <p:nvSpPr>
          <p:cNvPr id="3" name="Tittel 2">
            <a:extLst>
              <a:ext uri="{FF2B5EF4-FFF2-40B4-BE49-F238E27FC236}">
                <a16:creationId xmlns:a16="http://schemas.microsoft.com/office/drawing/2014/main" id="{0D30B965-6045-177F-FD35-281E637910E9}"/>
              </a:ext>
            </a:extLst>
          </p:cNvPr>
          <p:cNvSpPr>
            <a:spLocks noGrp="1"/>
          </p:cNvSpPr>
          <p:nvPr>
            <p:ph type="ctrTitle"/>
          </p:nvPr>
        </p:nvSpPr>
        <p:spPr>
          <a:xfrm>
            <a:off x="0" y="1263495"/>
            <a:ext cx="7680960" cy="1804529"/>
          </a:xfrm>
        </p:spPr>
        <p:txBody>
          <a:bodyPr anchor="ctr">
            <a:normAutofit/>
          </a:bodyPr>
          <a:lstStyle/>
          <a:p>
            <a:r>
              <a:rPr lang="nb-NO" dirty="0"/>
              <a:t>Hva er forskjellen på seksuell orientering og seksuell identitet?</a:t>
            </a:r>
          </a:p>
        </p:txBody>
      </p:sp>
      <p:sp>
        <p:nvSpPr>
          <p:cNvPr id="12" name="Subtitle 3">
            <a:extLst>
              <a:ext uri="{FF2B5EF4-FFF2-40B4-BE49-F238E27FC236}">
                <a16:creationId xmlns:a16="http://schemas.microsoft.com/office/drawing/2014/main" id="{B786316D-BD2D-FE91-59AE-D442DD5959C0}"/>
              </a:ext>
            </a:extLst>
          </p:cNvPr>
          <p:cNvSpPr>
            <a:spLocks noGrp="1"/>
          </p:cNvSpPr>
          <p:nvPr>
            <p:ph type="subTitle" idx="1"/>
          </p:nvPr>
        </p:nvSpPr>
        <p:spPr>
          <a:xfrm>
            <a:off x="0" y="3068024"/>
            <a:ext cx="7680960" cy="631748"/>
          </a:xfrm>
        </p:spPr>
        <p:txBody>
          <a:bodyPr>
            <a:normAutofit/>
          </a:bodyPr>
          <a:lstStyle/>
          <a:p>
            <a:r>
              <a:rPr lang="en-US" dirty="0" err="1"/>
              <a:t>Reflekter</a:t>
            </a:r>
            <a:endParaRPr lang="en-US" dirty="0"/>
          </a:p>
        </p:txBody>
      </p:sp>
    </p:spTree>
    <p:extLst>
      <p:ext uri="{BB962C8B-B14F-4D97-AF65-F5344CB8AC3E}">
        <p14:creationId xmlns:p14="http://schemas.microsoft.com/office/powerpoint/2010/main" val="151319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sport, person, svømmebasseng, Fritidssenter&#10;&#10;Automatisk generert beskrivelse">
            <a:extLst>
              <a:ext uri="{FF2B5EF4-FFF2-40B4-BE49-F238E27FC236}">
                <a16:creationId xmlns:a16="http://schemas.microsoft.com/office/drawing/2014/main" id="{7C864A78-C847-5A36-D386-12695EF7CA7F}"/>
              </a:ext>
            </a:extLst>
          </p:cNvPr>
          <p:cNvPicPr>
            <a:picLocks noChangeAspect="1"/>
          </p:cNvPicPr>
          <p:nvPr/>
        </p:nvPicPr>
        <p:blipFill rotWithShape="1">
          <a:blip r:embed="rId3">
            <a:extLst>
              <a:ext uri="{28A0092B-C50C-407E-A947-70E740481C1C}">
                <a14:useLocalDpi xmlns:a14="http://schemas.microsoft.com/office/drawing/2010/main" val="0"/>
              </a:ext>
            </a:extLst>
          </a:blip>
          <a:srcRect l="29929" t="-1" r="19491" b="-1"/>
          <a:stretch/>
        </p:blipFill>
        <p:spPr>
          <a:xfrm>
            <a:off x="20" y="0"/>
            <a:ext cx="5372080" cy="6858508"/>
          </a:xfrm>
          <a:prstGeom prst="rect">
            <a:avLst/>
          </a:prstGeom>
          <a:noFill/>
        </p:spPr>
      </p:pic>
      <p:sp>
        <p:nvSpPr>
          <p:cNvPr id="11" name="Tittel 10"/>
          <p:cNvSpPr>
            <a:spLocks noGrp="1"/>
          </p:cNvSpPr>
          <p:nvPr>
            <p:ph type="title"/>
          </p:nvPr>
        </p:nvSpPr>
        <p:spPr>
          <a:xfrm>
            <a:off x="5641042" y="811410"/>
            <a:ext cx="4362267" cy="766010"/>
          </a:xfrm>
        </p:spPr>
        <p:txBody>
          <a:bodyPr anchor="b">
            <a:normAutofit/>
          </a:bodyPr>
          <a:lstStyle/>
          <a:p>
            <a:r>
              <a:rPr lang="nb-NO" dirty="0"/>
              <a:t>Hva er mangfoldige kropper?</a:t>
            </a:r>
          </a:p>
        </p:txBody>
      </p:sp>
      <p:sp>
        <p:nvSpPr>
          <p:cNvPr id="5" name="Undertittel 4"/>
          <p:cNvSpPr>
            <a:spLocks noGrp="1"/>
          </p:cNvSpPr>
          <p:nvPr>
            <p:ph sz="half" idx="2"/>
          </p:nvPr>
        </p:nvSpPr>
        <p:spPr>
          <a:xfrm>
            <a:off x="5504101" y="1750808"/>
            <a:ext cx="4362266" cy="4130656"/>
          </a:xfrm>
        </p:spPr>
        <p:txBody>
          <a:bodyPr>
            <a:normAutofit/>
          </a:bodyPr>
          <a:lstStyle/>
          <a:p>
            <a:pPr marL="285750" indent="-285750">
              <a:buFont typeface="Arial" panose="020B0604020202020204" pitchFamily="34" charset="0"/>
              <a:buChar char="•"/>
            </a:pPr>
            <a:r>
              <a:rPr lang="nb-NO" dirty="0"/>
              <a:t>Ulike kroppstyper…</a:t>
            </a:r>
          </a:p>
          <a:p>
            <a:pPr marL="285750" indent="-285750">
              <a:buFont typeface="Arial" panose="020B0604020202020204" pitchFamily="34" charset="0"/>
              <a:buChar char="•"/>
            </a:pPr>
            <a:r>
              <a:rPr lang="nb-NO" dirty="0"/>
              <a:t>…størrelser…</a:t>
            </a:r>
          </a:p>
          <a:p>
            <a:pPr marL="285750" indent="-285750">
              <a:buFont typeface="Arial" panose="020B0604020202020204" pitchFamily="34" charset="0"/>
              <a:buChar char="•"/>
            </a:pPr>
            <a:r>
              <a:rPr lang="nb-NO" dirty="0"/>
              <a:t>… og kroppegenskaper</a:t>
            </a:r>
          </a:p>
          <a:p>
            <a:pPr marL="285750" indent="-285750">
              <a:buFont typeface="Arial" panose="020B0604020202020204" pitchFamily="34" charset="0"/>
              <a:buChar char="•"/>
            </a:pPr>
            <a:r>
              <a:rPr lang="nb-NO" dirty="0"/>
              <a:t>Trygghet</a:t>
            </a:r>
          </a:p>
        </p:txBody>
      </p:sp>
      <p:sp>
        <p:nvSpPr>
          <p:cNvPr id="21" name="Text Placeholder 4">
            <a:extLst>
              <a:ext uri="{FF2B5EF4-FFF2-40B4-BE49-F238E27FC236}">
                <a16:creationId xmlns:a16="http://schemas.microsoft.com/office/drawing/2014/main" id="{2B0BFC20-9F69-4D43-2070-A553F6AD9D46}"/>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71487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kyss, person, Love&#10;&#10;Automatisk generert beskrivelse">
            <a:extLst>
              <a:ext uri="{FF2B5EF4-FFF2-40B4-BE49-F238E27FC236}">
                <a16:creationId xmlns:a16="http://schemas.microsoft.com/office/drawing/2014/main" id="{D1684952-B95A-1486-06D9-17CEE1E3D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17"/>
            <a:ext cx="3714085" cy="5122875"/>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sz="2300"/>
              <a:t>Hvordan påvirker kroppsbildet den seksuelle helsen?</a:t>
            </a:r>
          </a:p>
        </p:txBody>
      </p:sp>
      <p:sp>
        <p:nvSpPr>
          <p:cNvPr id="5" name="Undertittel 4"/>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dirty="0"/>
              <a:t>Påvirkning på livet</a:t>
            </a:r>
          </a:p>
          <a:p>
            <a:pPr marL="285750" indent="-285750">
              <a:buFont typeface="Arial" panose="020B0604020202020204" pitchFamily="34" charset="0"/>
              <a:buChar char="•"/>
            </a:pPr>
            <a:r>
              <a:rPr lang="nb-NO" dirty="0"/>
              <a:t>Påvirker den seksuelle helsen</a:t>
            </a:r>
          </a:p>
          <a:p>
            <a:pPr marL="285750" indent="-285750">
              <a:buFont typeface="Arial" panose="020B0604020202020204" pitchFamily="34" charset="0"/>
              <a:buChar char="•"/>
            </a:pPr>
            <a:r>
              <a:rPr lang="nb-NO" dirty="0"/>
              <a:t>Negativt kroppsbilde kan føre til grenseoverskridende seksuelle handlinger</a:t>
            </a:r>
          </a:p>
          <a:p>
            <a:pPr marL="285750" indent="-285750">
              <a:buFont typeface="Arial" panose="020B0604020202020204" pitchFamily="34" charset="0"/>
              <a:buChar char="•"/>
            </a:pPr>
            <a:r>
              <a:rPr lang="nb-NO" dirty="0"/>
              <a:t>Positivt kroppsbilde kan gi positive, seksuelle ringvirkninger</a:t>
            </a:r>
          </a:p>
          <a:p>
            <a:pPr marL="285750" indent="-285750">
              <a:buFont typeface="Arial" panose="020B0604020202020204" pitchFamily="34" charset="0"/>
              <a:buChar char="•"/>
            </a:pPr>
            <a:r>
              <a:rPr lang="nb-NO" dirty="0"/>
              <a:t>Handler også om funksjon</a:t>
            </a:r>
          </a:p>
        </p:txBody>
      </p:sp>
      <p:sp>
        <p:nvSpPr>
          <p:cNvPr id="16" name="Text Placeholder 4">
            <a:extLst>
              <a:ext uri="{FF2B5EF4-FFF2-40B4-BE49-F238E27FC236}">
                <a16:creationId xmlns:a16="http://schemas.microsoft.com/office/drawing/2014/main" id="{A0DE0C75-CE0C-1C87-FA6C-47EA03180588}"/>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686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4537276" y="842330"/>
            <a:ext cx="4038176" cy="766010"/>
          </a:xfrm>
        </p:spPr>
        <p:txBody>
          <a:bodyPr anchor="b">
            <a:normAutofit/>
          </a:bodyPr>
          <a:lstStyle/>
          <a:p>
            <a:r>
              <a:rPr lang="nb-NO" dirty="0"/>
              <a:t>Tenk over egne holdninger</a:t>
            </a:r>
          </a:p>
        </p:txBody>
      </p:sp>
      <p:sp>
        <p:nvSpPr>
          <p:cNvPr id="8" name="Undertittel 7"/>
          <p:cNvSpPr>
            <a:spLocks noGrp="1"/>
          </p:cNvSpPr>
          <p:nvPr>
            <p:ph sz="half" idx="2"/>
          </p:nvPr>
        </p:nvSpPr>
        <p:spPr>
          <a:xfrm>
            <a:off x="4537276" y="1892002"/>
            <a:ext cx="4038175" cy="4130656"/>
          </a:xfrm>
        </p:spPr>
        <p:txBody>
          <a:bodyPr>
            <a:normAutofit/>
          </a:bodyPr>
          <a:lstStyle/>
          <a:p>
            <a:pPr>
              <a:buFont typeface="Arial" panose="020B0604020202020204" pitchFamily="34" charset="0"/>
              <a:buChar char="•"/>
            </a:pPr>
            <a:r>
              <a:rPr lang="nb-NO" dirty="0"/>
              <a:t>Mangfold er viktig!</a:t>
            </a:r>
          </a:p>
          <a:p>
            <a:pPr>
              <a:buFont typeface="Arial" panose="020B0604020202020204" pitchFamily="34" charset="0"/>
              <a:buChar char="•"/>
            </a:pPr>
            <a:r>
              <a:rPr lang="nb-NO" b="0" i="0" dirty="0">
                <a:effectLst/>
              </a:rPr>
              <a:t>Ingen kropper er feil</a:t>
            </a:r>
          </a:p>
          <a:p>
            <a:pPr>
              <a:buFont typeface="Arial" panose="020B0604020202020204" pitchFamily="34" charset="0"/>
              <a:buChar char="•"/>
            </a:pPr>
            <a:r>
              <a:rPr lang="nb-NO" dirty="0"/>
              <a:t>Reflekter over egne holdninger</a:t>
            </a:r>
          </a:p>
          <a:p>
            <a:pPr>
              <a:buFont typeface="Arial" panose="020B0604020202020204" pitchFamily="34" charset="0"/>
              <a:buChar char="•"/>
            </a:pPr>
            <a:r>
              <a:rPr lang="nb-NO" b="0" i="0" dirty="0">
                <a:effectLst/>
              </a:rPr>
              <a:t>Utfordre stereotypier</a:t>
            </a:r>
          </a:p>
        </p:txBody>
      </p:sp>
      <p:pic>
        <p:nvPicPr>
          <p:cNvPr id="3" name="Bilde 2" descr="Et bilde som inneholder Karminrød, Barnekunst, rød, kunst&#10;&#10;Automatisk generert beskrivelse">
            <a:extLst>
              <a:ext uri="{FF2B5EF4-FFF2-40B4-BE49-F238E27FC236}">
                <a16:creationId xmlns:a16="http://schemas.microsoft.com/office/drawing/2014/main" id="{90BD7923-8CD0-4DAB-5AF5-A41FD4536CCE}"/>
              </a:ext>
            </a:extLst>
          </p:cNvPr>
          <p:cNvPicPr>
            <a:picLocks noChangeAspect="1"/>
          </p:cNvPicPr>
          <p:nvPr/>
        </p:nvPicPr>
        <p:blipFill rotWithShape="1">
          <a:blip r:embed="rId3">
            <a:extLst>
              <a:ext uri="{28A0092B-C50C-407E-A947-70E740481C1C}">
                <a14:useLocalDpi xmlns:a14="http://schemas.microsoft.com/office/drawing/2010/main" val="0"/>
              </a:ext>
            </a:extLst>
          </a:blip>
          <a:srcRect l="9744" r="47778"/>
          <a:stretch/>
        </p:blipFill>
        <p:spPr>
          <a:xfrm>
            <a:off x="289170" y="287215"/>
            <a:ext cx="3884246" cy="6096000"/>
          </a:xfrm>
          <a:prstGeom prst="rect">
            <a:avLst/>
          </a:prstGeom>
        </p:spPr>
      </p:pic>
    </p:spTree>
    <p:extLst>
      <p:ext uri="{BB962C8B-B14F-4D97-AF65-F5344CB8AC3E}">
        <p14:creationId xmlns:p14="http://schemas.microsoft.com/office/powerpoint/2010/main" val="2195016625"/>
      </p:ext>
    </p:extLst>
  </p:cSld>
  <p:clrMapOvr>
    <a:masterClrMapping/>
  </p:clrMapOvr>
</p:sld>
</file>

<file path=ppt/theme/theme1.xml><?xml version="1.0" encoding="utf-8"?>
<a:theme xmlns:a="http://schemas.openxmlformats.org/drawingml/2006/main" name="Office-tema">
  <a:themeElements>
    <a:clrScheme name="Likestillingssenteret">
      <a:dk1>
        <a:sysClr val="windowText" lastClr="000000"/>
      </a:dk1>
      <a:lt1>
        <a:sysClr val="window" lastClr="FFFFFF"/>
      </a:lt1>
      <a:dk2>
        <a:srgbClr val="556670"/>
      </a:dk2>
      <a:lt2>
        <a:srgbClr val="E7E6E6"/>
      </a:lt2>
      <a:accent1>
        <a:srgbClr val="F7A71F"/>
      </a:accent1>
      <a:accent2>
        <a:srgbClr val="7C8990"/>
      </a:accent2>
      <a:accent3>
        <a:srgbClr val="DA4E97"/>
      </a:accent3>
      <a:accent4>
        <a:srgbClr val="8D6CAE"/>
      </a:accent4>
      <a:accent5>
        <a:srgbClr val="8DC4EC"/>
      </a:accent5>
      <a:accent6>
        <a:srgbClr val="4AAFC0"/>
      </a:accent6>
      <a:hlink>
        <a:srgbClr val="0563C1"/>
      </a:hlink>
      <a:folHlink>
        <a:srgbClr val="954F72"/>
      </a:folHlink>
    </a:clrScheme>
    <a:fontScheme name="Likestllingssente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8BF836C-55DD-48A2-AA37-1243079FB017}" vid="{D8334AF8-4958-4004-857F-5D3EB8FAC4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3BBA52DF29CA4EBC4D735762084347" ma:contentTypeVersion="18" ma:contentTypeDescription="Opprett et nytt dokument." ma:contentTypeScope="" ma:versionID="2fa48682a8b20be6e430f6976ab01922">
  <xsd:schema xmlns:xsd="http://www.w3.org/2001/XMLSchema" xmlns:xs="http://www.w3.org/2001/XMLSchema" xmlns:p="http://schemas.microsoft.com/office/2006/metadata/properties" xmlns:ns2="d5aa5b0c-cc6c-48a4-9558-8d43f73a4f1c" xmlns:ns3="bb141963-ee2d-43a3-8363-ffe15ce761ab" targetNamespace="http://schemas.microsoft.com/office/2006/metadata/properties" ma:root="true" ma:fieldsID="80ddbdeea0be2ba4ab3702fc1a30d5c9" ns2:_="" ns3:_="">
    <xsd:import namespace="d5aa5b0c-cc6c-48a4-9558-8d43f73a4f1c"/>
    <xsd:import namespace="bb141963-ee2d-43a3-8363-ffe15ce761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a5b0c-cc6c-48a4-9558-8d43f73a4f1c"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867b935-2526-4fa5-9328-ec48ee735fb8}" ma:internalName="TaxCatchAll" ma:showField="CatchAllData" ma:web="d5aa5b0c-cc6c-48a4-9558-8d43f73a4f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141963-ee2d-43a3-8363-ffe15ce761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0d4d08-86c2-47bf-b4a8-dace8e9738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141963-ee2d-43a3-8363-ffe15ce761ab">
      <Terms xmlns="http://schemas.microsoft.com/office/infopath/2007/PartnerControls"/>
    </lcf76f155ced4ddcb4097134ff3c332f>
    <TaxCatchAll xmlns="d5aa5b0c-cc6c-48a4-9558-8d43f73a4f1c" xsi:nil="true"/>
  </documentManagement>
</p:properties>
</file>

<file path=customXml/itemProps1.xml><?xml version="1.0" encoding="utf-8"?>
<ds:datastoreItem xmlns:ds="http://schemas.openxmlformats.org/officeDocument/2006/customXml" ds:itemID="{A7DA7493-9800-4DD6-8F22-FCA74711E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a5b0c-cc6c-48a4-9558-8d43f73a4f1c"/>
    <ds:schemaRef ds:uri="bb141963-ee2d-43a3-8363-ffe15ce76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51E7A5-0D64-4D58-8F96-F81E92D9EDEC}">
  <ds:schemaRefs>
    <ds:schemaRef ds:uri="http://schemas.microsoft.com/sharepoint/v3/contenttype/forms"/>
  </ds:schemaRefs>
</ds:datastoreItem>
</file>

<file path=customXml/itemProps3.xml><?xml version="1.0" encoding="utf-8"?>
<ds:datastoreItem xmlns:ds="http://schemas.openxmlformats.org/officeDocument/2006/customXml" ds:itemID="{F09C3627-2100-48D9-84DC-D201EDB212DF}">
  <ds:schemaRefs>
    <ds:schemaRef ds:uri="http://schemas.microsoft.com/office/2006/metadata/properties"/>
    <ds:schemaRef ds:uri="http://schemas.microsoft.com/office/infopath/2007/PartnerControls"/>
    <ds:schemaRef ds:uri="bb141963-ee2d-43a3-8363-ffe15ce761ab"/>
    <ds:schemaRef ds:uri="d5aa5b0c-cc6c-48a4-9558-8d43f73a4f1c"/>
  </ds:schemaRefs>
</ds:datastoreItem>
</file>

<file path=docProps/app.xml><?xml version="1.0" encoding="utf-8"?>
<Properties xmlns="http://schemas.openxmlformats.org/officeDocument/2006/extended-properties" xmlns:vt="http://schemas.openxmlformats.org/officeDocument/2006/docPropsVTypes">
  <Template/>
  <TotalTime>0</TotalTime>
  <Words>1819</Words>
  <Application>Microsoft Office PowerPoint</Application>
  <PresentationFormat>Skjermfremvisning (4:3)</PresentationFormat>
  <Paragraphs>118</Paragraphs>
  <Slides>11</Slides>
  <Notes>11</Notes>
  <HiddenSlides>0</HiddenSlides>
  <MMClips>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vt:i4>
      </vt:variant>
    </vt:vector>
  </HeadingPairs>
  <TitlesOfParts>
    <vt:vector size="16" baseType="lpstr">
      <vt:lpstr>Arial</vt:lpstr>
      <vt:lpstr>Calibri</vt:lpstr>
      <vt:lpstr>Söhne</vt:lpstr>
      <vt:lpstr>Wingdings 2</vt:lpstr>
      <vt:lpstr>Office-tema</vt:lpstr>
      <vt:lpstr>Kropp og seksuell helse</vt:lpstr>
      <vt:lpstr>PowerPoint-presentasjon</vt:lpstr>
      <vt:lpstr>Hva er seksuell helse?</vt:lpstr>
      <vt:lpstr>Hva er seksualitet?</vt:lpstr>
      <vt:lpstr>Et bredt tema</vt:lpstr>
      <vt:lpstr>Hva er forskjellen på seksuell orientering og seksuell identitet?</vt:lpstr>
      <vt:lpstr>Hva er mangfoldige kropper?</vt:lpstr>
      <vt:lpstr>Hvordan påvirker kroppsbildet den seksuelle helsen?</vt:lpstr>
      <vt:lpstr>Tenk over egne holdninger</vt:lpstr>
      <vt:lpstr>Ta vare på den seksuelle helsen</vt:lpstr>
      <vt:lpstr>Vil du vite mer?</vt:lpstr>
    </vt:vector>
  </TitlesOfParts>
  <Company>Likestillingssenteret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Annette Solberg</dc:creator>
  <dc:description>template by addpoint.no</dc:description>
  <cp:lastModifiedBy>Kristina Miklavic</cp:lastModifiedBy>
  <cp:revision>486</cp:revision>
  <cp:lastPrinted>2019-02-25T13:33:34Z</cp:lastPrinted>
  <dcterms:created xsi:type="dcterms:W3CDTF">2017-08-03T06:28:02Z</dcterms:created>
  <dcterms:modified xsi:type="dcterms:W3CDTF">2024-03-22T11:29:50Z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Order">
    <vt:r8>6813800</vt:r8>
  </property>
  <property fmtid="{D5CDD505-2E9C-101B-9397-08002B2CF9AE}" pid="4" name="ContentTypeId">
    <vt:lpwstr>0x010100473BBA52DF29CA4EBC4D735762084347</vt:lpwstr>
  </property>
  <property fmtid="{D5CDD505-2E9C-101B-9397-08002B2CF9AE}" pid="5" name="MediaServiceImageTags">
    <vt:lpwstr/>
  </property>
</Properties>
</file>