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12" r:id="rId5"/>
    <p:sldId id="457" r:id="rId6"/>
    <p:sldId id="423" r:id="rId7"/>
    <p:sldId id="443" r:id="rId8"/>
    <p:sldId id="435" r:id="rId9"/>
    <p:sldId id="489" r:id="rId10"/>
    <p:sldId id="514" r:id="rId11"/>
    <p:sldId id="418" r:id="rId12"/>
    <p:sldId id="487" r:id="rId13"/>
    <p:sldId id="488" r:id="rId14"/>
    <p:sldId id="486" r:id="rId15"/>
  </p:sldIdLst>
  <p:sldSz cx="9144000" cy="6858000" type="screen4x3"/>
  <p:notesSz cx="7010400" cy="9296400"/>
  <p:defaultTextStyle>
    <a:defPPr>
      <a:defRPr lang="nb-NO"/>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Solberg" initials="AS" lastIdx="2" clrIdx="0">
    <p:extLst>
      <p:ext uri="{19B8F6BF-5375-455C-9EA6-DF929625EA0E}">
        <p15:presenceInfo xmlns:p15="http://schemas.microsoft.com/office/powerpoint/2012/main" userId="S-1-5-21-1647411590-422869849-2351291333-1215" providerId="AD"/>
      </p:ext>
    </p:extLst>
  </p:cmAuthor>
  <p:cmAuthor id="2" name="Victoria Øverby Steinland" initials="VØS" lastIdx="4" clrIdx="1">
    <p:extLst>
      <p:ext uri="{19B8F6BF-5375-455C-9EA6-DF929625EA0E}">
        <p15:presenceInfo xmlns:p15="http://schemas.microsoft.com/office/powerpoint/2012/main" userId="S-1-5-21-1647411590-422869849-2351291333-1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CCDA8-31E4-4018-8DD0-4EAFA90F8435}" v="4" dt="2024-02-15T09:11:09.60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0" autoAdjust="0"/>
    <p:restoredTop sz="67373" autoAdjust="0"/>
  </p:normalViewPr>
  <p:slideViewPr>
    <p:cSldViewPr snapToGrid="0">
      <p:cViewPr varScale="1">
        <p:scale>
          <a:sx n="71" d="100"/>
          <a:sy n="71" d="100"/>
        </p:scale>
        <p:origin x="972" y="33"/>
      </p:cViewPr>
      <p:guideLst>
        <p:guide orient="horz" pos="2160"/>
        <p:guide pos="2880"/>
      </p:guideLst>
    </p:cSldViewPr>
  </p:slideViewPr>
  <p:outlineViewPr>
    <p:cViewPr>
      <p:scale>
        <a:sx n="33" d="100"/>
        <a:sy n="33" d="100"/>
      </p:scale>
      <p:origin x="0" y="-265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a Carlsen" userId="2bbc854f-e44a-44ff-9bd9-0e7ce760f762" providerId="ADAL" clId="{2E8CCDA8-31E4-4018-8DD0-4EAFA90F8435}"/>
    <pc:docChg chg="undo custSel addSld delSld modSld sldOrd">
      <pc:chgData name="Carina Carlsen" userId="2bbc854f-e44a-44ff-9bd9-0e7ce760f762" providerId="ADAL" clId="{2E8CCDA8-31E4-4018-8DD0-4EAFA90F8435}" dt="2024-02-15T09:12:46.874" v="2971" actId="20577"/>
      <pc:docMkLst>
        <pc:docMk/>
      </pc:docMkLst>
      <pc:sldChg chg="addSp delSp modSp mod modNotesTx">
        <pc:chgData name="Carina Carlsen" userId="2bbc854f-e44a-44ff-9bd9-0e7ce760f762" providerId="ADAL" clId="{2E8CCDA8-31E4-4018-8DD0-4EAFA90F8435}" dt="2024-02-15T08:47:03.181" v="2833" actId="20577"/>
        <pc:sldMkLst>
          <pc:docMk/>
          <pc:sldMk cId="1128923886" sldId="412"/>
        </pc:sldMkLst>
        <pc:spChg chg="mod">
          <ac:chgData name="Carina Carlsen" userId="2bbc854f-e44a-44ff-9bd9-0e7ce760f762" providerId="ADAL" clId="{2E8CCDA8-31E4-4018-8DD0-4EAFA90F8435}" dt="2024-01-23T14:37:16.360" v="158" actId="27636"/>
          <ac:spMkLst>
            <pc:docMk/>
            <pc:sldMk cId="1128923886" sldId="412"/>
            <ac:spMk id="3" creationId="{00000000-0000-0000-0000-000000000000}"/>
          </ac:spMkLst>
        </pc:spChg>
        <pc:spChg chg="add del mod">
          <ac:chgData name="Carina Carlsen" userId="2bbc854f-e44a-44ff-9bd9-0e7ce760f762" providerId="ADAL" clId="{2E8CCDA8-31E4-4018-8DD0-4EAFA90F8435}" dt="2024-01-23T14:36:51.302" v="131" actId="931"/>
          <ac:spMkLst>
            <pc:docMk/>
            <pc:sldMk cId="1128923886" sldId="412"/>
            <ac:spMk id="5" creationId="{114259AC-FEB0-3BF0-1FC3-061E6BE87071}"/>
          </ac:spMkLst>
        </pc:spChg>
        <pc:picChg chg="add mod ord">
          <ac:chgData name="Carina Carlsen" userId="2bbc854f-e44a-44ff-9bd9-0e7ce760f762" providerId="ADAL" clId="{2E8CCDA8-31E4-4018-8DD0-4EAFA90F8435}" dt="2024-01-23T14:36:56.913" v="134" actId="26606"/>
          <ac:picMkLst>
            <pc:docMk/>
            <pc:sldMk cId="1128923886" sldId="412"/>
            <ac:picMk id="7" creationId="{031A2031-EDC5-06D2-2BBD-DD500876B7E4}"/>
          </ac:picMkLst>
        </pc:picChg>
        <pc:picChg chg="del">
          <ac:chgData name="Carina Carlsen" userId="2bbc854f-e44a-44ff-9bd9-0e7ce760f762" providerId="ADAL" clId="{2E8CCDA8-31E4-4018-8DD0-4EAFA90F8435}" dt="2024-01-23T14:36:44.823" v="130" actId="478"/>
          <ac:picMkLst>
            <pc:docMk/>
            <pc:sldMk cId="1128923886" sldId="412"/>
            <ac:picMk id="8" creationId="{8A01D20A-7226-733C-7BA5-E39C88203E76}"/>
          </ac:picMkLst>
        </pc:picChg>
      </pc:sldChg>
      <pc:sldChg chg="addSp delSp modSp mod modClrScheme modAnim chgLayout modNotesTx">
        <pc:chgData name="Carina Carlsen" userId="2bbc854f-e44a-44ff-9bd9-0e7ce760f762" providerId="ADAL" clId="{2E8CCDA8-31E4-4018-8DD0-4EAFA90F8435}" dt="2024-01-23T17:29:16.517" v="1045" actId="26606"/>
        <pc:sldMkLst>
          <pc:docMk/>
          <pc:sldMk cId="1046961350" sldId="418"/>
        </pc:sldMkLst>
        <pc:spChg chg="mod">
          <ac:chgData name="Carina Carlsen" userId="2bbc854f-e44a-44ff-9bd9-0e7ce760f762" providerId="ADAL" clId="{2E8CCDA8-31E4-4018-8DD0-4EAFA90F8435}" dt="2024-01-23T17:29:16.517" v="1045" actId="26606"/>
          <ac:spMkLst>
            <pc:docMk/>
            <pc:sldMk cId="1046961350" sldId="418"/>
            <ac:spMk id="2" creationId="{82E4A53D-807C-4D6D-B804-646A022EFFF7}"/>
          </ac:spMkLst>
        </pc:spChg>
        <pc:spChg chg="mod">
          <ac:chgData name="Carina Carlsen" userId="2bbc854f-e44a-44ff-9bd9-0e7ce760f762" providerId="ADAL" clId="{2E8CCDA8-31E4-4018-8DD0-4EAFA90F8435}" dt="2024-01-23T17:29:16.517" v="1045" actId="26606"/>
          <ac:spMkLst>
            <pc:docMk/>
            <pc:sldMk cId="1046961350" sldId="418"/>
            <ac:spMk id="11" creationId="{00000000-0000-0000-0000-000000000000}"/>
          </ac:spMkLst>
        </pc:spChg>
        <pc:spChg chg="del">
          <ac:chgData name="Carina Carlsen" userId="2bbc854f-e44a-44ff-9bd9-0e7ce760f762" providerId="ADAL" clId="{2E8CCDA8-31E4-4018-8DD0-4EAFA90F8435}" dt="2024-01-23T17:29:16.517" v="1045" actId="26606"/>
          <ac:spMkLst>
            <pc:docMk/>
            <pc:sldMk cId="1046961350" sldId="418"/>
            <ac:spMk id="16" creationId="{27E6E530-0561-5D5A-D4C8-0113E5CEFEB3}"/>
          </ac:spMkLst>
        </pc:spChg>
        <pc:picChg chg="add mod">
          <ac:chgData name="Carina Carlsen" userId="2bbc854f-e44a-44ff-9bd9-0e7ce760f762" providerId="ADAL" clId="{2E8CCDA8-31E4-4018-8DD0-4EAFA90F8435}" dt="2024-01-23T17:29:16.517" v="1045" actId="26606"/>
          <ac:picMkLst>
            <pc:docMk/>
            <pc:sldMk cId="1046961350" sldId="418"/>
            <ac:picMk id="4" creationId="{FC57D519-4DFB-6507-F733-E8ADE1215D92}"/>
          </ac:picMkLst>
        </pc:picChg>
        <pc:picChg chg="del">
          <ac:chgData name="Carina Carlsen" userId="2bbc854f-e44a-44ff-9bd9-0e7ce760f762" providerId="ADAL" clId="{2E8CCDA8-31E4-4018-8DD0-4EAFA90F8435}" dt="2024-01-23T17:28:47.244" v="1041" actId="478"/>
          <ac:picMkLst>
            <pc:docMk/>
            <pc:sldMk cId="1046961350" sldId="418"/>
            <ac:picMk id="5" creationId="{81ED0B6D-9B9C-BFC0-4F9E-B77547862772}"/>
          </ac:picMkLst>
        </pc:picChg>
      </pc:sldChg>
      <pc:sldChg chg="addSp delSp modSp mod modClrScheme chgLayout modNotesTx">
        <pc:chgData name="Carina Carlsen" userId="2bbc854f-e44a-44ff-9bd9-0e7ce760f762" providerId="ADAL" clId="{2E8CCDA8-31E4-4018-8DD0-4EAFA90F8435}" dt="2024-01-23T17:19:03.228" v="593" actId="20577"/>
        <pc:sldMkLst>
          <pc:docMk/>
          <pc:sldMk cId="2714878557" sldId="423"/>
        </pc:sldMkLst>
        <pc:spChg chg="mod">
          <ac:chgData name="Carina Carlsen" userId="2bbc854f-e44a-44ff-9bd9-0e7ce760f762" providerId="ADAL" clId="{2E8CCDA8-31E4-4018-8DD0-4EAFA90F8435}" dt="2024-01-23T17:14:06.218" v="370" actId="20577"/>
          <ac:spMkLst>
            <pc:docMk/>
            <pc:sldMk cId="2714878557" sldId="423"/>
            <ac:spMk id="5" creationId="{00000000-0000-0000-0000-000000000000}"/>
          </ac:spMkLst>
        </pc:spChg>
        <pc:spChg chg="mod">
          <ac:chgData name="Carina Carlsen" userId="2bbc854f-e44a-44ff-9bd9-0e7ce760f762" providerId="ADAL" clId="{2E8CCDA8-31E4-4018-8DD0-4EAFA90F8435}" dt="2024-01-23T14:45:29.447" v="265" actId="20577"/>
          <ac:spMkLst>
            <pc:docMk/>
            <pc:sldMk cId="2714878557" sldId="423"/>
            <ac:spMk id="11" creationId="{00000000-0000-0000-0000-000000000000}"/>
          </ac:spMkLst>
        </pc:spChg>
        <pc:spChg chg="del">
          <ac:chgData name="Carina Carlsen" userId="2bbc854f-e44a-44ff-9bd9-0e7ce760f762" providerId="ADAL" clId="{2E8CCDA8-31E4-4018-8DD0-4EAFA90F8435}" dt="2024-01-23T14:45:21.292" v="240" actId="26606"/>
          <ac:spMkLst>
            <pc:docMk/>
            <pc:sldMk cId="2714878557" sldId="423"/>
            <ac:spMk id="16" creationId="{4F98AD99-1204-6752-3C19-C769076494C1}"/>
          </ac:spMkLst>
        </pc:spChg>
        <pc:picChg chg="del">
          <ac:chgData name="Carina Carlsen" userId="2bbc854f-e44a-44ff-9bd9-0e7ce760f762" providerId="ADAL" clId="{2E8CCDA8-31E4-4018-8DD0-4EAFA90F8435}" dt="2024-01-23T14:45:03.101" v="235" actId="478"/>
          <ac:picMkLst>
            <pc:docMk/>
            <pc:sldMk cId="2714878557" sldId="423"/>
            <ac:picMk id="3" creationId="{AAB90296-5BDE-A98A-1A7D-DD1697479642}"/>
          </ac:picMkLst>
        </pc:picChg>
        <pc:picChg chg="add mod">
          <ac:chgData name="Carina Carlsen" userId="2bbc854f-e44a-44ff-9bd9-0e7ce760f762" providerId="ADAL" clId="{2E8CCDA8-31E4-4018-8DD0-4EAFA90F8435}" dt="2024-01-23T14:45:21.292" v="240" actId="26606"/>
          <ac:picMkLst>
            <pc:docMk/>
            <pc:sldMk cId="2714878557" sldId="423"/>
            <ac:picMk id="4" creationId="{ACF10E03-989C-5729-0904-73D6ED748FFA}"/>
          </ac:picMkLst>
        </pc:picChg>
      </pc:sldChg>
      <pc:sldChg chg="del">
        <pc:chgData name="Carina Carlsen" userId="2bbc854f-e44a-44ff-9bd9-0e7ce760f762" providerId="ADAL" clId="{2E8CCDA8-31E4-4018-8DD0-4EAFA90F8435}" dt="2024-01-23T17:20:08.364" v="599" actId="47"/>
        <pc:sldMkLst>
          <pc:docMk/>
          <pc:sldMk cId="3849733548" sldId="425"/>
        </pc:sldMkLst>
      </pc:sldChg>
      <pc:sldChg chg="del modNotesTx">
        <pc:chgData name="Carina Carlsen" userId="2bbc854f-e44a-44ff-9bd9-0e7ce760f762" providerId="ADAL" clId="{2E8CCDA8-31E4-4018-8DD0-4EAFA90F8435}" dt="2024-01-23T17:19:31.283" v="595" actId="47"/>
        <pc:sldMkLst>
          <pc:docMk/>
          <pc:sldMk cId="168632112" sldId="426"/>
        </pc:sldMkLst>
      </pc:sldChg>
      <pc:sldChg chg="addSp delSp modSp mod modClrScheme chgLayout modNotesTx">
        <pc:chgData name="Carina Carlsen" userId="2bbc854f-e44a-44ff-9bd9-0e7ce760f762" providerId="ADAL" clId="{2E8CCDA8-31E4-4018-8DD0-4EAFA90F8435}" dt="2024-02-15T09:12:46.874" v="2971" actId="20577"/>
        <pc:sldMkLst>
          <pc:docMk/>
          <pc:sldMk cId="2195016625" sldId="435"/>
        </pc:sldMkLst>
        <pc:spChg chg="mod">
          <ac:chgData name="Carina Carlsen" userId="2bbc854f-e44a-44ff-9bd9-0e7ce760f762" providerId="ADAL" clId="{2E8CCDA8-31E4-4018-8DD0-4EAFA90F8435}" dt="2024-01-23T17:22:47.334" v="623" actId="20577"/>
          <ac:spMkLst>
            <pc:docMk/>
            <pc:sldMk cId="2195016625" sldId="435"/>
            <ac:spMk id="7" creationId="{00000000-0000-0000-0000-000000000000}"/>
          </ac:spMkLst>
        </pc:spChg>
        <pc:spChg chg="mod">
          <ac:chgData name="Carina Carlsen" userId="2bbc854f-e44a-44ff-9bd9-0e7ce760f762" providerId="ADAL" clId="{2E8CCDA8-31E4-4018-8DD0-4EAFA90F8435}" dt="2024-02-15T09:12:46.874" v="2971" actId="20577"/>
          <ac:spMkLst>
            <pc:docMk/>
            <pc:sldMk cId="2195016625" sldId="435"/>
            <ac:spMk id="8" creationId="{00000000-0000-0000-0000-000000000000}"/>
          </ac:spMkLst>
        </pc:spChg>
        <pc:spChg chg="add del mod">
          <ac:chgData name="Carina Carlsen" userId="2bbc854f-e44a-44ff-9bd9-0e7ce760f762" providerId="ADAL" clId="{2E8CCDA8-31E4-4018-8DD0-4EAFA90F8435}" dt="2024-01-23T17:22:39.249" v="603" actId="931"/>
          <ac:spMkLst>
            <pc:docMk/>
            <pc:sldMk cId="2195016625" sldId="435"/>
            <ac:spMk id="13" creationId="{D25FED1B-F171-1F44-0D43-BC09F1004935}"/>
          </ac:spMkLst>
        </pc:spChg>
        <pc:spChg chg="add mod">
          <ac:chgData name="Carina Carlsen" userId="2bbc854f-e44a-44ff-9bd9-0e7ce760f762" providerId="ADAL" clId="{2E8CCDA8-31E4-4018-8DD0-4EAFA90F8435}" dt="2024-01-23T17:22:35.461" v="602" actId="27636"/>
          <ac:spMkLst>
            <pc:docMk/>
            <pc:sldMk cId="2195016625" sldId="435"/>
            <ac:spMk id="15" creationId="{79EFE18E-C352-887B-798D-C63666B004DB}"/>
          </ac:spMkLst>
        </pc:spChg>
        <pc:picChg chg="del">
          <ac:chgData name="Carina Carlsen" userId="2bbc854f-e44a-44ff-9bd9-0e7ce760f762" providerId="ADAL" clId="{2E8CCDA8-31E4-4018-8DD0-4EAFA90F8435}" dt="2024-01-23T17:22:14.758" v="600" actId="478"/>
          <ac:picMkLst>
            <pc:docMk/>
            <pc:sldMk cId="2195016625" sldId="435"/>
            <ac:picMk id="3" creationId="{66ABFE24-1F6E-0B1D-7CA0-F46064D41C9D}"/>
          </ac:picMkLst>
        </pc:picChg>
        <pc:picChg chg="add mod">
          <ac:chgData name="Carina Carlsen" userId="2bbc854f-e44a-44ff-9bd9-0e7ce760f762" providerId="ADAL" clId="{2E8CCDA8-31E4-4018-8DD0-4EAFA90F8435}" dt="2024-01-23T17:22:41.047" v="604" actId="27614"/>
          <ac:picMkLst>
            <pc:docMk/>
            <pc:sldMk cId="2195016625" sldId="435"/>
            <ac:picMk id="4" creationId="{F03B2C8B-F0CD-23F0-9BB1-53A83E1DFF32}"/>
          </ac:picMkLst>
        </pc:picChg>
      </pc:sldChg>
      <pc:sldChg chg="del">
        <pc:chgData name="Carina Carlsen" userId="2bbc854f-e44a-44ff-9bd9-0e7ce760f762" providerId="ADAL" clId="{2E8CCDA8-31E4-4018-8DD0-4EAFA90F8435}" dt="2024-01-23T14:42:15.048" v="177" actId="47"/>
        <pc:sldMkLst>
          <pc:docMk/>
          <pc:sldMk cId="820533810" sldId="439"/>
        </pc:sldMkLst>
      </pc:sldChg>
      <pc:sldChg chg="addSp delSp modSp mod modClrScheme modAnim chgLayout modNotesTx">
        <pc:chgData name="Carina Carlsen" userId="2bbc854f-e44a-44ff-9bd9-0e7ce760f762" providerId="ADAL" clId="{2E8CCDA8-31E4-4018-8DD0-4EAFA90F8435}" dt="2024-01-23T17:20:04.204" v="598" actId="20577"/>
        <pc:sldMkLst>
          <pc:docMk/>
          <pc:sldMk cId="1388635910" sldId="443"/>
        </pc:sldMkLst>
        <pc:spChg chg="mod">
          <ac:chgData name="Carina Carlsen" userId="2bbc854f-e44a-44ff-9bd9-0e7ce760f762" providerId="ADAL" clId="{2E8CCDA8-31E4-4018-8DD0-4EAFA90F8435}" dt="2024-01-23T17:16:52.143" v="552" actId="26606"/>
          <ac:spMkLst>
            <pc:docMk/>
            <pc:sldMk cId="1388635910" sldId="443"/>
            <ac:spMk id="4" creationId="{C7B75F27-374B-4146-85FF-1B92B6FC92E5}"/>
          </ac:spMkLst>
        </pc:spChg>
        <pc:spChg chg="mod">
          <ac:chgData name="Carina Carlsen" userId="2bbc854f-e44a-44ff-9bd9-0e7ce760f762" providerId="ADAL" clId="{2E8CCDA8-31E4-4018-8DD0-4EAFA90F8435}" dt="2024-01-23T17:16:52.143" v="552" actId="26606"/>
          <ac:spMkLst>
            <pc:docMk/>
            <pc:sldMk cId="1388635910" sldId="443"/>
            <ac:spMk id="11" creationId="{00000000-0000-0000-0000-000000000000}"/>
          </ac:spMkLst>
        </pc:spChg>
        <pc:spChg chg="del">
          <ac:chgData name="Carina Carlsen" userId="2bbc854f-e44a-44ff-9bd9-0e7ce760f762" providerId="ADAL" clId="{2E8CCDA8-31E4-4018-8DD0-4EAFA90F8435}" dt="2024-01-23T17:16:52.143" v="552" actId="26606"/>
          <ac:spMkLst>
            <pc:docMk/>
            <pc:sldMk cId="1388635910" sldId="443"/>
            <ac:spMk id="16" creationId="{F946CDD5-D452-9554-51E3-12DC66F07138}"/>
          </ac:spMkLst>
        </pc:spChg>
        <pc:spChg chg="add del mod">
          <ac:chgData name="Carina Carlsen" userId="2bbc854f-e44a-44ff-9bd9-0e7ce760f762" providerId="ADAL" clId="{2E8CCDA8-31E4-4018-8DD0-4EAFA90F8435}" dt="2024-01-23T17:17:00.017" v="553" actId="931"/>
          <ac:spMkLst>
            <pc:docMk/>
            <pc:sldMk cId="1388635910" sldId="443"/>
            <ac:spMk id="21" creationId="{42720B22-5A3D-3200-4D91-26FDD0540CDE}"/>
          </ac:spMkLst>
        </pc:spChg>
        <pc:picChg chg="del">
          <ac:chgData name="Carina Carlsen" userId="2bbc854f-e44a-44ff-9bd9-0e7ce760f762" providerId="ADAL" clId="{2E8CCDA8-31E4-4018-8DD0-4EAFA90F8435}" dt="2024-01-23T17:16:45.599" v="551" actId="478"/>
          <ac:picMkLst>
            <pc:docMk/>
            <pc:sldMk cId="1388635910" sldId="443"/>
            <ac:picMk id="3" creationId="{07DBB58C-3CDB-FE39-0DC1-28E012B5DD12}"/>
          </ac:picMkLst>
        </pc:picChg>
        <pc:picChg chg="add mod">
          <ac:chgData name="Carina Carlsen" userId="2bbc854f-e44a-44ff-9bd9-0e7ce760f762" providerId="ADAL" clId="{2E8CCDA8-31E4-4018-8DD0-4EAFA90F8435}" dt="2024-01-23T17:17:02.840" v="554" actId="27614"/>
          <ac:picMkLst>
            <pc:docMk/>
            <pc:sldMk cId="1388635910" sldId="443"/>
            <ac:picMk id="5" creationId="{1D9EA5DF-3F77-88C6-0F81-00F86D21521D}"/>
          </ac:picMkLst>
        </pc:picChg>
      </pc:sldChg>
      <pc:sldChg chg="addSp delSp modSp mod modClrScheme delAnim chgLayout modNotesTx">
        <pc:chgData name="Carina Carlsen" userId="2bbc854f-e44a-44ff-9bd9-0e7ce760f762" providerId="ADAL" clId="{2E8CCDA8-31E4-4018-8DD0-4EAFA90F8435}" dt="2024-02-15T08:46:28.684" v="2830" actId="114"/>
        <pc:sldMkLst>
          <pc:docMk/>
          <pc:sldMk cId="2603632493" sldId="457"/>
        </pc:sldMkLst>
        <pc:spChg chg="mod ord">
          <ac:chgData name="Carina Carlsen" userId="2bbc854f-e44a-44ff-9bd9-0e7ce760f762" providerId="ADAL" clId="{2E8CCDA8-31E4-4018-8DD0-4EAFA90F8435}" dt="2024-01-23T14:32:25.150" v="29" actId="26606"/>
          <ac:spMkLst>
            <pc:docMk/>
            <pc:sldMk cId="2603632493" sldId="457"/>
            <ac:spMk id="2" creationId="{49FA1E58-EAFD-41E6-A715-E01D9F6E15E9}"/>
          </ac:spMkLst>
        </pc:spChg>
        <pc:spChg chg="add del mod">
          <ac:chgData name="Carina Carlsen" userId="2bbc854f-e44a-44ff-9bd9-0e7ce760f762" providerId="ADAL" clId="{2E8CCDA8-31E4-4018-8DD0-4EAFA90F8435}" dt="2024-01-23T14:31:37.476" v="20" actId="931"/>
          <ac:spMkLst>
            <pc:docMk/>
            <pc:sldMk cId="2603632493" sldId="457"/>
            <ac:spMk id="4" creationId="{0A5DDB29-13E9-B6F0-5030-555D891F2F08}"/>
          </ac:spMkLst>
        </pc:spChg>
        <pc:spChg chg="add del mod">
          <ac:chgData name="Carina Carlsen" userId="2bbc854f-e44a-44ff-9bd9-0e7ce760f762" providerId="ADAL" clId="{2E8CCDA8-31E4-4018-8DD0-4EAFA90F8435}" dt="2024-01-23T14:32:19.407" v="26" actId="931"/>
          <ac:spMkLst>
            <pc:docMk/>
            <pc:sldMk cId="2603632493" sldId="457"/>
            <ac:spMk id="7" creationId="{67157A7A-CB4A-E9CC-A6DC-3D8EB859395A}"/>
          </ac:spMkLst>
        </pc:spChg>
        <pc:spChg chg="add del mod">
          <ac:chgData name="Carina Carlsen" userId="2bbc854f-e44a-44ff-9bd9-0e7ce760f762" providerId="ADAL" clId="{2E8CCDA8-31E4-4018-8DD0-4EAFA90F8435}" dt="2024-01-23T14:32:25.150" v="29" actId="26606"/>
          <ac:spMkLst>
            <pc:docMk/>
            <pc:sldMk cId="2603632493" sldId="457"/>
            <ac:spMk id="10" creationId="{FE497A9A-B559-F9BA-DC18-7E14A388256F}"/>
          </ac:spMkLst>
        </pc:spChg>
        <pc:spChg chg="add mod">
          <ac:chgData name="Carina Carlsen" userId="2bbc854f-e44a-44ff-9bd9-0e7ce760f762" providerId="ADAL" clId="{2E8CCDA8-31E4-4018-8DD0-4EAFA90F8435}" dt="2024-01-23T14:32:52.884" v="33" actId="255"/>
          <ac:spMkLst>
            <pc:docMk/>
            <pc:sldMk cId="2603632493" sldId="457"/>
            <ac:spMk id="15" creationId="{09B2DD81-27AB-10CA-6126-495404B88692}"/>
          </ac:spMkLst>
        </pc:spChg>
        <pc:picChg chg="add del mod">
          <ac:chgData name="Carina Carlsen" userId="2bbc854f-e44a-44ff-9bd9-0e7ce760f762" providerId="ADAL" clId="{2E8CCDA8-31E4-4018-8DD0-4EAFA90F8435}" dt="2024-01-23T14:32:03.131" v="25" actId="478"/>
          <ac:picMkLst>
            <pc:docMk/>
            <pc:sldMk cId="2603632493" sldId="457"/>
            <ac:picMk id="5" creationId="{24BA116D-7FFE-EACE-BABF-5CFF1C980649}"/>
          </ac:picMkLst>
        </pc:picChg>
        <pc:picChg chg="del">
          <ac:chgData name="Carina Carlsen" userId="2bbc854f-e44a-44ff-9bd9-0e7ce760f762" providerId="ADAL" clId="{2E8CCDA8-31E4-4018-8DD0-4EAFA90F8435}" dt="2023-11-30T10:25:00.669" v="0" actId="478"/>
          <ac:picMkLst>
            <pc:docMk/>
            <pc:sldMk cId="2603632493" sldId="457"/>
            <ac:picMk id="5" creationId="{33CE8972-9BFC-ED01-50DB-CA863C1AC2D3}"/>
          </ac:picMkLst>
        </pc:picChg>
        <pc:picChg chg="add mod">
          <ac:chgData name="Carina Carlsen" userId="2bbc854f-e44a-44ff-9bd9-0e7ce760f762" providerId="ADAL" clId="{2E8CCDA8-31E4-4018-8DD0-4EAFA90F8435}" dt="2024-01-23T14:32:25.150" v="29" actId="26606"/>
          <ac:picMkLst>
            <pc:docMk/>
            <pc:sldMk cId="2603632493" sldId="457"/>
            <ac:picMk id="9" creationId="{04F22EF1-EC4E-3BC4-27B5-BCA8BCAC4A89}"/>
          </ac:picMkLst>
        </pc:picChg>
      </pc:sldChg>
      <pc:sldChg chg="addSp delSp modSp mod ord delAnim modAnim">
        <pc:chgData name="Carina Carlsen" userId="2bbc854f-e44a-44ff-9bd9-0e7ce760f762" providerId="ADAL" clId="{2E8CCDA8-31E4-4018-8DD0-4EAFA90F8435}" dt="2024-01-23T14:44:19.744" v="234" actId="1076"/>
        <pc:sldMkLst>
          <pc:docMk/>
          <pc:sldMk cId="14722718" sldId="486"/>
        </pc:sldMkLst>
        <pc:spChg chg="add del mod">
          <ac:chgData name="Carina Carlsen" userId="2bbc854f-e44a-44ff-9bd9-0e7ce760f762" providerId="ADAL" clId="{2E8CCDA8-31E4-4018-8DD0-4EAFA90F8435}" dt="2024-01-23T14:44:16.838" v="233" actId="14100"/>
          <ac:spMkLst>
            <pc:docMk/>
            <pc:sldMk cId="14722718" sldId="486"/>
            <ac:spMk id="5" creationId="{6E4733E1-4AD6-9B56-C567-5A7E1946D155}"/>
          </ac:spMkLst>
        </pc:spChg>
        <pc:picChg chg="del">
          <ac:chgData name="Carina Carlsen" userId="2bbc854f-e44a-44ff-9bd9-0e7ce760f762" providerId="ADAL" clId="{2E8CCDA8-31E4-4018-8DD0-4EAFA90F8435}" dt="2024-01-23T14:42:22.571" v="180" actId="478"/>
          <ac:picMkLst>
            <pc:docMk/>
            <pc:sldMk cId="14722718" sldId="486"/>
            <ac:picMk id="2" creationId="{62D181C7-D498-5226-DD24-DC2A29824E50}"/>
          </ac:picMkLst>
        </pc:picChg>
        <pc:picChg chg="add mod">
          <ac:chgData name="Carina Carlsen" userId="2bbc854f-e44a-44ff-9bd9-0e7ce760f762" providerId="ADAL" clId="{2E8CCDA8-31E4-4018-8DD0-4EAFA90F8435}" dt="2024-01-23T14:44:19.744" v="234" actId="1076"/>
          <ac:picMkLst>
            <pc:docMk/>
            <pc:sldMk cId="14722718" sldId="486"/>
            <ac:picMk id="3" creationId="{A53C34D4-4528-9310-CD9E-B27F807BB5AB}"/>
          </ac:picMkLst>
        </pc:picChg>
      </pc:sldChg>
      <pc:sldChg chg="addSp delSp modSp mod modAnim modNotesTx">
        <pc:chgData name="Carina Carlsen" userId="2bbc854f-e44a-44ff-9bd9-0e7ce760f762" providerId="ADAL" clId="{2E8CCDA8-31E4-4018-8DD0-4EAFA90F8435}" dt="2024-01-23T17:33:38.415" v="1463" actId="20577"/>
        <pc:sldMkLst>
          <pc:docMk/>
          <pc:sldMk cId="201410884" sldId="487"/>
        </pc:sldMkLst>
        <pc:spChg chg="mod">
          <ac:chgData name="Carina Carlsen" userId="2bbc854f-e44a-44ff-9bd9-0e7ce760f762" providerId="ADAL" clId="{2E8CCDA8-31E4-4018-8DD0-4EAFA90F8435}" dt="2024-01-23T17:33:38.415" v="1463" actId="20577"/>
          <ac:spMkLst>
            <pc:docMk/>
            <pc:sldMk cId="201410884" sldId="487"/>
            <ac:spMk id="2" creationId="{82E4A53D-807C-4D6D-B804-646A022EFFF7}"/>
          </ac:spMkLst>
        </pc:spChg>
        <pc:spChg chg="mod">
          <ac:chgData name="Carina Carlsen" userId="2bbc854f-e44a-44ff-9bd9-0e7ce760f762" providerId="ADAL" clId="{2E8CCDA8-31E4-4018-8DD0-4EAFA90F8435}" dt="2024-01-23T17:29:29.562" v="1056" actId="20577"/>
          <ac:spMkLst>
            <pc:docMk/>
            <pc:sldMk cId="201410884" sldId="487"/>
            <ac:spMk id="11" creationId="{00000000-0000-0000-0000-000000000000}"/>
          </ac:spMkLst>
        </pc:spChg>
        <pc:spChg chg="del">
          <ac:chgData name="Carina Carlsen" userId="2bbc854f-e44a-44ff-9bd9-0e7ce760f762" providerId="ADAL" clId="{2E8CCDA8-31E4-4018-8DD0-4EAFA90F8435}" dt="2024-01-23T17:31:29.676" v="1163" actId="26606"/>
          <ac:spMkLst>
            <pc:docMk/>
            <pc:sldMk cId="201410884" sldId="487"/>
            <ac:spMk id="16" creationId="{61575BD6-E686-B416-FF36-79B7E4B2B097}"/>
          </ac:spMkLst>
        </pc:spChg>
        <pc:spChg chg="add mod">
          <ac:chgData name="Carina Carlsen" userId="2bbc854f-e44a-44ff-9bd9-0e7ce760f762" providerId="ADAL" clId="{2E8CCDA8-31E4-4018-8DD0-4EAFA90F8435}" dt="2024-01-23T17:31:29.685" v="1164" actId="27636"/>
          <ac:spMkLst>
            <pc:docMk/>
            <pc:sldMk cId="201410884" sldId="487"/>
            <ac:spMk id="21" creationId="{E7E5D9D8-57EC-B90F-465D-687E3D47E066}"/>
          </ac:spMkLst>
        </pc:spChg>
        <pc:picChg chg="del">
          <ac:chgData name="Carina Carlsen" userId="2bbc854f-e44a-44ff-9bd9-0e7ce760f762" providerId="ADAL" clId="{2E8CCDA8-31E4-4018-8DD0-4EAFA90F8435}" dt="2024-01-23T17:31:14.233" v="1158" actId="478"/>
          <ac:picMkLst>
            <pc:docMk/>
            <pc:sldMk cId="201410884" sldId="487"/>
            <ac:picMk id="4" creationId="{9B597ACE-9615-4366-459C-8CCAFFF30564}"/>
          </ac:picMkLst>
        </pc:picChg>
        <pc:picChg chg="add mod ord">
          <ac:chgData name="Carina Carlsen" userId="2bbc854f-e44a-44ff-9bd9-0e7ce760f762" providerId="ADAL" clId="{2E8CCDA8-31E4-4018-8DD0-4EAFA90F8435}" dt="2024-01-23T17:31:29.676" v="1163" actId="26606"/>
          <ac:picMkLst>
            <pc:docMk/>
            <pc:sldMk cId="201410884" sldId="487"/>
            <ac:picMk id="5" creationId="{2C9B6E49-A8D9-B9CF-5EDE-B6C9F583F0CC}"/>
          </ac:picMkLst>
        </pc:picChg>
      </pc:sldChg>
      <pc:sldChg chg="addSp delSp modSp mod modAnim modNotesTx">
        <pc:chgData name="Carina Carlsen" userId="2bbc854f-e44a-44ff-9bd9-0e7ce760f762" providerId="ADAL" clId="{2E8CCDA8-31E4-4018-8DD0-4EAFA90F8435}" dt="2024-01-23T17:42:01.281" v="2777" actId="1076"/>
        <pc:sldMkLst>
          <pc:docMk/>
          <pc:sldMk cId="2262154846" sldId="488"/>
        </pc:sldMkLst>
        <pc:spChg chg="mod">
          <ac:chgData name="Carina Carlsen" userId="2bbc854f-e44a-44ff-9bd9-0e7ce760f762" providerId="ADAL" clId="{2E8CCDA8-31E4-4018-8DD0-4EAFA90F8435}" dt="2024-01-23T17:41:55.401" v="2776" actId="27636"/>
          <ac:spMkLst>
            <pc:docMk/>
            <pc:sldMk cId="2262154846" sldId="488"/>
            <ac:spMk id="2" creationId="{82E4A53D-807C-4D6D-B804-646A022EFFF7}"/>
          </ac:spMkLst>
        </pc:spChg>
        <pc:spChg chg="mod">
          <ac:chgData name="Carina Carlsen" userId="2bbc854f-e44a-44ff-9bd9-0e7ce760f762" providerId="ADAL" clId="{2E8CCDA8-31E4-4018-8DD0-4EAFA90F8435}" dt="2024-01-23T17:42:01.281" v="2777" actId="1076"/>
          <ac:spMkLst>
            <pc:docMk/>
            <pc:sldMk cId="2262154846" sldId="488"/>
            <ac:spMk id="11" creationId="{00000000-0000-0000-0000-000000000000}"/>
          </ac:spMkLst>
        </pc:spChg>
        <pc:picChg chg="del">
          <ac:chgData name="Carina Carlsen" userId="2bbc854f-e44a-44ff-9bd9-0e7ce760f762" providerId="ADAL" clId="{2E8CCDA8-31E4-4018-8DD0-4EAFA90F8435}" dt="2024-01-23T17:35:05.191" v="1480" actId="478"/>
          <ac:picMkLst>
            <pc:docMk/>
            <pc:sldMk cId="2262154846" sldId="488"/>
            <ac:picMk id="4" creationId="{8DCEB0F4-BC87-B964-9AC7-AC7ADA5678E1}"/>
          </ac:picMkLst>
        </pc:picChg>
        <pc:picChg chg="add mod ord modCrop">
          <ac:chgData name="Carina Carlsen" userId="2bbc854f-e44a-44ff-9bd9-0e7ce760f762" providerId="ADAL" clId="{2E8CCDA8-31E4-4018-8DD0-4EAFA90F8435}" dt="2024-01-23T17:36:09.117" v="1488" actId="167"/>
          <ac:picMkLst>
            <pc:docMk/>
            <pc:sldMk cId="2262154846" sldId="488"/>
            <ac:picMk id="5" creationId="{12C8B569-5D3F-C45C-A653-1374D8918312}"/>
          </ac:picMkLst>
        </pc:picChg>
      </pc:sldChg>
      <pc:sldChg chg="add del">
        <pc:chgData name="Carina Carlsen" userId="2bbc854f-e44a-44ff-9bd9-0e7ce760f762" providerId="ADAL" clId="{2E8CCDA8-31E4-4018-8DD0-4EAFA90F8435}" dt="2024-02-15T08:49:45.940" v="2859" actId="47"/>
        <pc:sldMkLst>
          <pc:docMk/>
          <pc:sldMk cId="1972043843" sldId="489"/>
        </pc:sldMkLst>
      </pc:sldChg>
      <pc:sldChg chg="del modNotesTx">
        <pc:chgData name="Carina Carlsen" userId="2bbc854f-e44a-44ff-9bd9-0e7ce760f762" providerId="ADAL" clId="{2E8CCDA8-31E4-4018-8DD0-4EAFA90F8435}" dt="2024-01-23T17:42:07.892" v="2778" actId="47"/>
        <pc:sldMkLst>
          <pc:docMk/>
          <pc:sldMk cId="2528682615" sldId="489"/>
        </pc:sldMkLst>
      </pc:sldChg>
      <pc:sldChg chg="addSp modSp new mod ord modClrScheme modAnim chgLayout modNotesTx">
        <pc:chgData name="Carina Carlsen" userId="2bbc854f-e44a-44ff-9bd9-0e7ce760f762" providerId="ADAL" clId="{2E8CCDA8-31E4-4018-8DD0-4EAFA90F8435}" dt="2024-02-15T09:11:41.245" v="2946" actId="26606"/>
        <pc:sldMkLst>
          <pc:docMk/>
          <pc:sldMk cId="3000881396" sldId="489"/>
        </pc:sldMkLst>
        <pc:picChg chg="add mod">
          <ac:chgData name="Carina Carlsen" userId="2bbc854f-e44a-44ff-9bd9-0e7ce760f762" providerId="ADAL" clId="{2E8CCDA8-31E4-4018-8DD0-4EAFA90F8435}" dt="2024-02-15T09:11:41.245" v="2946" actId="26606"/>
          <ac:picMkLst>
            <pc:docMk/>
            <pc:sldMk cId="3000881396" sldId="489"/>
            <ac:picMk id="2" creationId="{25D22F0B-BAFE-7908-31A7-75A534BD4CBA}"/>
          </ac:picMkLst>
        </pc:picChg>
      </pc:sldChg>
      <pc:sldChg chg="del">
        <pc:chgData name="Carina Carlsen" userId="2bbc854f-e44a-44ff-9bd9-0e7ce760f762" providerId="ADAL" clId="{2E8CCDA8-31E4-4018-8DD0-4EAFA90F8435}" dt="2024-01-23T14:42:11.017" v="175" actId="47"/>
        <pc:sldMkLst>
          <pc:docMk/>
          <pc:sldMk cId="288394196" sldId="490"/>
        </pc:sldMkLst>
      </pc:sldChg>
      <pc:sldChg chg="new del">
        <pc:chgData name="Carina Carlsen" userId="2bbc854f-e44a-44ff-9bd9-0e7ce760f762" providerId="ADAL" clId="{2E8CCDA8-31E4-4018-8DD0-4EAFA90F8435}" dt="2024-02-15T09:11:11.434" v="2866" actId="47"/>
        <pc:sldMkLst>
          <pc:docMk/>
          <pc:sldMk cId="1282361951" sldId="490"/>
        </pc:sldMkLst>
      </pc:sldChg>
      <pc:sldChg chg="del">
        <pc:chgData name="Carina Carlsen" userId="2bbc854f-e44a-44ff-9bd9-0e7ce760f762" providerId="ADAL" clId="{2E8CCDA8-31E4-4018-8DD0-4EAFA90F8435}" dt="2024-01-23T14:42:13.464" v="176" actId="47"/>
        <pc:sldMkLst>
          <pc:docMk/>
          <pc:sldMk cId="634369772" sldId="491"/>
        </pc:sldMkLst>
      </pc:sldChg>
      <pc:sldChg chg="del">
        <pc:chgData name="Carina Carlsen" userId="2bbc854f-e44a-44ff-9bd9-0e7ce760f762" providerId="ADAL" clId="{2E8CCDA8-31E4-4018-8DD0-4EAFA90F8435}" dt="2024-01-23T14:42:16.611" v="178" actId="47"/>
        <pc:sldMkLst>
          <pc:docMk/>
          <pc:sldMk cId="1388917580" sldId="492"/>
        </pc:sldMkLst>
      </pc:sldChg>
      <pc:sldChg chg="del">
        <pc:chgData name="Carina Carlsen" userId="2bbc854f-e44a-44ff-9bd9-0e7ce760f762" providerId="ADAL" clId="{2E8CCDA8-31E4-4018-8DD0-4EAFA90F8435}" dt="2024-01-23T14:42:20.299" v="179" actId="47"/>
        <pc:sldMkLst>
          <pc:docMk/>
          <pc:sldMk cId="1184273995" sldId="494"/>
        </pc:sldMkLst>
      </pc:sldChg>
      <pc:sldChg chg="add">
        <pc:chgData name="Carina Carlsen" userId="2bbc854f-e44a-44ff-9bd9-0e7ce760f762" providerId="ADAL" clId="{2E8CCDA8-31E4-4018-8DD0-4EAFA90F8435}" dt="2024-02-15T09:11:09.602" v="2865"/>
        <pc:sldMkLst>
          <pc:docMk/>
          <pc:sldMk cId="3607681722" sldId="514"/>
        </pc:sldMkLst>
      </pc:sldChg>
    </pc:docChg>
  </pc:docChgLst>
  <pc:docChgLst>
    <pc:chgData name="Gjestebruker" userId="S::urn:spo:anon#fc37af8b0abc6a1bdea957a4913bc766387e764717c9a9a230dc5f70b802b15d::" providerId="AD" clId="Web-{BE45FB1B-EA07-6CF7-C940-E6A0E32B6C34}"/>
    <pc:docChg chg="modSld">
      <pc:chgData name="Gjestebruker" userId="S::urn:spo:anon#fc37af8b0abc6a1bdea957a4913bc766387e764717c9a9a230dc5f70b802b15d::" providerId="AD" clId="Web-{BE45FB1B-EA07-6CF7-C940-E6A0E32B6C34}" dt="2024-01-29T08:28:27.910" v="78"/>
      <pc:docMkLst>
        <pc:docMk/>
      </pc:docMkLst>
      <pc:sldChg chg="modSp modNotes">
        <pc:chgData name="Gjestebruker" userId="S::urn:spo:anon#fc37af8b0abc6a1bdea957a4913bc766387e764717c9a9a230dc5f70b802b15d::" providerId="AD" clId="Web-{BE45FB1B-EA07-6CF7-C940-E6A0E32B6C34}" dt="2024-01-29T08:26:17.420" v="58"/>
        <pc:sldMkLst>
          <pc:docMk/>
          <pc:sldMk cId="1046961350" sldId="418"/>
        </pc:sldMkLst>
        <pc:spChg chg="mod">
          <ac:chgData name="Gjestebruker" userId="S::urn:spo:anon#fc37af8b0abc6a1bdea957a4913bc766387e764717c9a9a230dc5f70b802b15d::" providerId="AD" clId="Web-{BE45FB1B-EA07-6CF7-C940-E6A0E32B6C34}" dt="2024-01-29T08:23:42.618" v="34" actId="20577"/>
          <ac:spMkLst>
            <pc:docMk/>
            <pc:sldMk cId="1046961350" sldId="418"/>
            <ac:spMk id="2" creationId="{82E4A53D-807C-4D6D-B804-646A022EFFF7}"/>
          </ac:spMkLst>
        </pc:spChg>
        <pc:spChg chg="mod">
          <ac:chgData name="Gjestebruker" userId="S::urn:spo:anon#fc37af8b0abc6a1bdea957a4913bc766387e764717c9a9a230dc5f70b802b15d::" providerId="AD" clId="Web-{BE45FB1B-EA07-6CF7-C940-E6A0E32B6C34}" dt="2024-01-29T08:22:54.710" v="20" actId="20577"/>
          <ac:spMkLst>
            <pc:docMk/>
            <pc:sldMk cId="1046961350" sldId="418"/>
            <ac:spMk id="11" creationId="{00000000-0000-0000-0000-000000000000}"/>
          </ac:spMkLst>
        </pc:spChg>
      </pc:sldChg>
      <pc:sldChg chg="modSp">
        <pc:chgData name="Gjestebruker" userId="S::urn:spo:anon#fc37af8b0abc6a1bdea957a4913bc766387e764717c9a9a230dc5f70b802b15d::" providerId="AD" clId="Web-{BE45FB1B-EA07-6CF7-C940-E6A0E32B6C34}" dt="2024-01-29T08:19:26.092" v="3"/>
        <pc:sldMkLst>
          <pc:docMk/>
          <pc:sldMk cId="2714878557" sldId="423"/>
        </pc:sldMkLst>
        <pc:spChg chg="mod">
          <ac:chgData name="Gjestebruker" userId="S::urn:spo:anon#fc37af8b0abc6a1bdea957a4913bc766387e764717c9a9a230dc5f70b802b15d::" providerId="AD" clId="Web-{BE45FB1B-EA07-6CF7-C940-E6A0E32B6C34}" dt="2024-01-29T08:19:16.654" v="1"/>
          <ac:spMkLst>
            <pc:docMk/>
            <pc:sldMk cId="2714878557" sldId="423"/>
            <ac:spMk id="5" creationId="{00000000-0000-0000-0000-000000000000}"/>
          </ac:spMkLst>
        </pc:spChg>
        <pc:spChg chg="mod">
          <ac:chgData name="Gjestebruker" userId="S::urn:spo:anon#fc37af8b0abc6a1bdea957a4913bc766387e764717c9a9a230dc5f70b802b15d::" providerId="AD" clId="Web-{BE45FB1B-EA07-6CF7-C940-E6A0E32B6C34}" dt="2024-01-29T08:19:26.092" v="3"/>
          <ac:spMkLst>
            <pc:docMk/>
            <pc:sldMk cId="2714878557" sldId="423"/>
            <ac:spMk id="11" creationId="{00000000-0000-0000-0000-000000000000}"/>
          </ac:spMkLst>
        </pc:spChg>
      </pc:sldChg>
      <pc:sldChg chg="modSp">
        <pc:chgData name="Gjestebruker" userId="S::urn:spo:anon#fc37af8b0abc6a1bdea957a4913bc766387e764717c9a9a230dc5f70b802b15d::" providerId="AD" clId="Web-{BE45FB1B-EA07-6CF7-C940-E6A0E32B6C34}" dt="2024-01-29T08:21:39.457" v="12" actId="20577"/>
        <pc:sldMkLst>
          <pc:docMk/>
          <pc:sldMk cId="2195016625" sldId="435"/>
        </pc:sldMkLst>
        <pc:spChg chg="mod">
          <ac:chgData name="Gjestebruker" userId="S::urn:spo:anon#fc37af8b0abc6a1bdea957a4913bc766387e764717c9a9a230dc5f70b802b15d::" providerId="AD" clId="Web-{BE45FB1B-EA07-6CF7-C940-E6A0E32B6C34}" dt="2024-01-29T08:21:39.457" v="12" actId="20577"/>
          <ac:spMkLst>
            <pc:docMk/>
            <pc:sldMk cId="2195016625" sldId="435"/>
            <ac:spMk id="7" creationId="{00000000-0000-0000-0000-000000000000}"/>
          </ac:spMkLst>
        </pc:spChg>
        <pc:spChg chg="mod">
          <ac:chgData name="Gjestebruker" userId="S::urn:spo:anon#fc37af8b0abc6a1bdea957a4913bc766387e764717c9a9a230dc5f70b802b15d::" providerId="AD" clId="Web-{BE45FB1B-EA07-6CF7-C940-E6A0E32B6C34}" dt="2024-01-29T08:21:27.425" v="9"/>
          <ac:spMkLst>
            <pc:docMk/>
            <pc:sldMk cId="2195016625" sldId="435"/>
            <ac:spMk id="8" creationId="{00000000-0000-0000-0000-000000000000}"/>
          </ac:spMkLst>
        </pc:spChg>
      </pc:sldChg>
      <pc:sldChg chg="modSp">
        <pc:chgData name="Gjestebruker" userId="S::urn:spo:anon#fc37af8b0abc6a1bdea957a4913bc766387e764717c9a9a230dc5f70b802b15d::" providerId="AD" clId="Web-{BE45FB1B-EA07-6CF7-C940-E6A0E32B6C34}" dt="2024-01-29T08:20:27.016" v="7"/>
        <pc:sldMkLst>
          <pc:docMk/>
          <pc:sldMk cId="1388635910" sldId="443"/>
        </pc:sldMkLst>
        <pc:spChg chg="mod">
          <ac:chgData name="Gjestebruker" userId="S::urn:spo:anon#fc37af8b0abc6a1bdea957a4913bc766387e764717c9a9a230dc5f70b802b15d::" providerId="AD" clId="Web-{BE45FB1B-EA07-6CF7-C940-E6A0E32B6C34}" dt="2024-01-29T08:20:11.985" v="4"/>
          <ac:spMkLst>
            <pc:docMk/>
            <pc:sldMk cId="1388635910" sldId="443"/>
            <ac:spMk id="4" creationId="{C7B75F27-374B-4146-85FF-1B92B6FC92E5}"/>
          </ac:spMkLst>
        </pc:spChg>
        <pc:spChg chg="mod">
          <ac:chgData name="Gjestebruker" userId="S::urn:spo:anon#fc37af8b0abc6a1bdea957a4913bc766387e764717c9a9a230dc5f70b802b15d::" providerId="AD" clId="Web-{BE45FB1B-EA07-6CF7-C940-E6A0E32B6C34}" dt="2024-01-29T08:20:27.016" v="7"/>
          <ac:spMkLst>
            <pc:docMk/>
            <pc:sldMk cId="1388635910" sldId="443"/>
            <ac:spMk id="11" creationId="{00000000-0000-0000-0000-000000000000}"/>
          </ac:spMkLst>
        </pc:spChg>
      </pc:sldChg>
      <pc:sldChg chg="modSp">
        <pc:chgData name="Gjestebruker" userId="S::urn:spo:anon#fc37af8b0abc6a1bdea957a4913bc766387e764717c9a9a230dc5f70b802b15d::" providerId="AD" clId="Web-{BE45FB1B-EA07-6CF7-C940-E6A0E32B6C34}" dt="2024-01-29T08:28:27.910" v="78"/>
        <pc:sldMkLst>
          <pc:docMk/>
          <pc:sldMk cId="201410884" sldId="487"/>
        </pc:sldMkLst>
        <pc:spChg chg="mod">
          <ac:chgData name="Gjestebruker" userId="S::urn:spo:anon#fc37af8b0abc6a1bdea957a4913bc766387e764717c9a9a230dc5f70b802b15d::" providerId="AD" clId="Web-{BE45FB1B-EA07-6CF7-C940-E6A0E32B6C34}" dt="2024-01-29T08:28:27.910" v="78"/>
          <ac:spMkLst>
            <pc:docMk/>
            <pc:sldMk cId="201410884" sldId="487"/>
            <ac:spMk id="2" creationId="{82E4A53D-807C-4D6D-B804-646A022EFFF7}"/>
          </ac:spMkLst>
        </pc:spChg>
        <pc:spChg chg="mod">
          <ac:chgData name="Gjestebruker" userId="S::urn:spo:anon#fc37af8b0abc6a1bdea957a4913bc766387e764717c9a9a230dc5f70b802b15d::" providerId="AD" clId="Web-{BE45FB1B-EA07-6CF7-C940-E6A0E32B6C34}" dt="2024-01-29T08:27:20.516" v="70" actId="1076"/>
          <ac:spMkLst>
            <pc:docMk/>
            <pc:sldMk cId="201410884" sldId="487"/>
            <ac:spMk id="11" creationId="{00000000-0000-0000-0000-000000000000}"/>
          </ac:spMkLst>
        </pc:spChg>
      </pc:sldChg>
    </pc:docChg>
  </pc:docChgLst>
  <pc:docChgLst>
    <pc:chgData name="Carina Carlsen" userId="2bbc854f-e44a-44ff-9bd9-0e7ce760f762" providerId="ADAL" clId="{5E971D48-F4C0-4A15-96CD-5987BAC0936B}"/>
    <pc:docChg chg="undo custSel addSld delSld modSld sldOrd">
      <pc:chgData name="Carina Carlsen" userId="2bbc854f-e44a-44ff-9bd9-0e7ce760f762" providerId="ADAL" clId="{5E971D48-F4C0-4A15-96CD-5987BAC0936B}" dt="2023-11-30T07:38:35.688" v="6887" actId="20577"/>
      <pc:docMkLst>
        <pc:docMk/>
      </pc:docMkLst>
      <pc:sldChg chg="del">
        <pc:chgData name="Carina Carlsen" userId="2bbc854f-e44a-44ff-9bd9-0e7ce760f762" providerId="ADAL" clId="{5E971D48-F4C0-4A15-96CD-5987BAC0936B}" dt="2023-11-30T06:21:07.579" v="1076" actId="47"/>
        <pc:sldMkLst>
          <pc:docMk/>
          <pc:sldMk cId="494063893" sldId="346"/>
        </pc:sldMkLst>
      </pc:sldChg>
      <pc:sldChg chg="addSp delSp modSp mod">
        <pc:chgData name="Carina Carlsen" userId="2bbc854f-e44a-44ff-9bd9-0e7ce760f762" providerId="ADAL" clId="{5E971D48-F4C0-4A15-96CD-5987BAC0936B}" dt="2023-11-30T05:53:45.233" v="65" actId="26606"/>
        <pc:sldMkLst>
          <pc:docMk/>
          <pc:sldMk cId="1128923886" sldId="412"/>
        </pc:sldMkLst>
        <pc:spChg chg="mod">
          <ac:chgData name="Carina Carlsen" userId="2bbc854f-e44a-44ff-9bd9-0e7ce760f762" providerId="ADAL" clId="{5E971D48-F4C0-4A15-96CD-5987BAC0936B}" dt="2023-11-30T05:53:45.233" v="65" actId="26606"/>
          <ac:spMkLst>
            <pc:docMk/>
            <pc:sldMk cId="1128923886" sldId="412"/>
            <ac:spMk id="2" creationId="{00000000-0000-0000-0000-000000000000}"/>
          </ac:spMkLst>
        </pc:spChg>
        <pc:spChg chg="mod">
          <ac:chgData name="Carina Carlsen" userId="2bbc854f-e44a-44ff-9bd9-0e7ce760f762" providerId="ADAL" clId="{5E971D48-F4C0-4A15-96CD-5987BAC0936B}" dt="2023-11-30T05:53:45.233" v="65" actId="26606"/>
          <ac:spMkLst>
            <pc:docMk/>
            <pc:sldMk cId="1128923886" sldId="412"/>
            <ac:spMk id="3" creationId="{00000000-0000-0000-0000-000000000000}"/>
          </ac:spMkLst>
        </pc:spChg>
        <pc:spChg chg="add del mod">
          <ac:chgData name="Carina Carlsen" userId="2bbc854f-e44a-44ff-9bd9-0e7ce760f762" providerId="ADAL" clId="{5E971D48-F4C0-4A15-96CD-5987BAC0936B}" dt="2023-11-30T05:53:41.283" v="50"/>
          <ac:spMkLst>
            <pc:docMk/>
            <pc:sldMk cId="1128923886" sldId="412"/>
            <ac:spMk id="5" creationId="{A0AD9F78-1A03-B4F8-C2F8-AC088491B832}"/>
          </ac:spMkLst>
        </pc:spChg>
        <pc:picChg chg="del">
          <ac:chgData name="Carina Carlsen" userId="2bbc854f-e44a-44ff-9bd9-0e7ce760f762" providerId="ADAL" clId="{5E971D48-F4C0-4A15-96CD-5987BAC0936B}" dt="2023-11-30T05:53:39.262" v="49" actId="478"/>
          <ac:picMkLst>
            <pc:docMk/>
            <pc:sldMk cId="1128923886" sldId="412"/>
            <ac:picMk id="7" creationId="{00000000-0000-0000-0000-000000000000}"/>
          </ac:picMkLst>
        </pc:picChg>
        <pc:picChg chg="add mod ord">
          <ac:chgData name="Carina Carlsen" userId="2bbc854f-e44a-44ff-9bd9-0e7ce760f762" providerId="ADAL" clId="{5E971D48-F4C0-4A15-96CD-5987BAC0936B}" dt="2023-11-30T05:53:45.233" v="65" actId="26606"/>
          <ac:picMkLst>
            <pc:docMk/>
            <pc:sldMk cId="1128923886" sldId="412"/>
            <ac:picMk id="8" creationId="{8A01D20A-7226-733C-7BA5-E39C88203E76}"/>
          </ac:picMkLst>
        </pc:picChg>
      </pc:sldChg>
      <pc:sldChg chg="del ord">
        <pc:chgData name="Carina Carlsen" userId="2bbc854f-e44a-44ff-9bd9-0e7ce760f762" providerId="ADAL" clId="{5E971D48-F4C0-4A15-96CD-5987BAC0936B}" dt="2023-11-30T07:26:17.946" v="5919" actId="47"/>
        <pc:sldMkLst>
          <pc:docMk/>
          <pc:sldMk cId="3615671640" sldId="413"/>
        </pc:sldMkLst>
      </pc:sldChg>
      <pc:sldChg chg="modSp del mod">
        <pc:chgData name="Carina Carlsen" userId="2bbc854f-e44a-44ff-9bd9-0e7ce760f762" providerId="ADAL" clId="{5E971D48-F4C0-4A15-96CD-5987BAC0936B}" dt="2023-11-30T07:25:58.206" v="5914" actId="47"/>
        <pc:sldMkLst>
          <pc:docMk/>
          <pc:sldMk cId="1124185607" sldId="415"/>
        </pc:sldMkLst>
        <pc:spChg chg="mod">
          <ac:chgData name="Carina Carlsen" userId="2bbc854f-e44a-44ff-9bd9-0e7ce760f762" providerId="ADAL" clId="{5E971D48-F4C0-4A15-96CD-5987BAC0936B}" dt="2023-11-30T05:53:41.778" v="61" actId="27636"/>
          <ac:spMkLst>
            <pc:docMk/>
            <pc:sldMk cId="1124185607" sldId="415"/>
            <ac:spMk id="3" creationId="{00000000-0000-0000-0000-000000000000}"/>
          </ac:spMkLst>
        </pc:spChg>
      </pc:sldChg>
      <pc:sldChg chg="del">
        <pc:chgData name="Carina Carlsen" userId="2bbc854f-e44a-44ff-9bd9-0e7ce760f762" providerId="ADAL" clId="{5E971D48-F4C0-4A15-96CD-5987BAC0936B}" dt="2023-11-30T07:25:51.023" v="5912" actId="47"/>
        <pc:sldMkLst>
          <pc:docMk/>
          <pc:sldMk cId="1405871873" sldId="416"/>
        </pc:sldMkLst>
      </pc:sldChg>
      <pc:sldChg chg="addSp delSp modSp mod modClrScheme delAnim modAnim chgLayout modNotesTx">
        <pc:chgData name="Carina Carlsen" userId="2bbc854f-e44a-44ff-9bd9-0e7ce760f762" providerId="ADAL" clId="{5E971D48-F4C0-4A15-96CD-5987BAC0936B}" dt="2023-11-30T06:38:10.090" v="2152" actId="27636"/>
        <pc:sldMkLst>
          <pc:docMk/>
          <pc:sldMk cId="1046961350" sldId="418"/>
        </pc:sldMkLst>
        <pc:spChg chg="mod">
          <ac:chgData name="Carina Carlsen" userId="2bbc854f-e44a-44ff-9bd9-0e7ce760f762" providerId="ADAL" clId="{5E971D48-F4C0-4A15-96CD-5987BAC0936B}" dt="2023-11-30T06:38:10.084" v="2151" actId="26606"/>
          <ac:spMkLst>
            <pc:docMk/>
            <pc:sldMk cId="1046961350" sldId="418"/>
            <ac:spMk id="2" creationId="{82E4A53D-807C-4D6D-B804-646A022EFFF7}"/>
          </ac:spMkLst>
        </pc:spChg>
        <pc:spChg chg="mod">
          <ac:chgData name="Carina Carlsen" userId="2bbc854f-e44a-44ff-9bd9-0e7ce760f762" providerId="ADAL" clId="{5E971D48-F4C0-4A15-96CD-5987BAC0936B}" dt="2023-11-30T06:38:10.084" v="2151" actId="26606"/>
          <ac:spMkLst>
            <pc:docMk/>
            <pc:sldMk cId="1046961350" sldId="418"/>
            <ac:spMk id="11" creationId="{00000000-0000-0000-0000-000000000000}"/>
          </ac:spMkLst>
        </pc:spChg>
        <pc:spChg chg="add mod">
          <ac:chgData name="Carina Carlsen" userId="2bbc854f-e44a-44ff-9bd9-0e7ce760f762" providerId="ADAL" clId="{5E971D48-F4C0-4A15-96CD-5987BAC0936B}" dt="2023-11-30T06:38:10.090" v="2152" actId="27636"/>
          <ac:spMkLst>
            <pc:docMk/>
            <pc:sldMk cId="1046961350" sldId="418"/>
            <ac:spMk id="16" creationId="{27E6E530-0561-5D5A-D4C8-0113E5CEFEB3}"/>
          </ac:spMkLst>
        </pc:spChg>
        <pc:picChg chg="del">
          <ac:chgData name="Carina Carlsen" userId="2bbc854f-e44a-44ff-9bd9-0e7ce760f762" providerId="ADAL" clId="{5E971D48-F4C0-4A15-96CD-5987BAC0936B}" dt="2023-11-30T06:32:01.436" v="1397" actId="478"/>
          <ac:picMkLst>
            <pc:docMk/>
            <pc:sldMk cId="1046961350" sldId="418"/>
            <ac:picMk id="4" creationId="{EC980A71-A897-45B7-B46E-45A4E4FE6873}"/>
          </ac:picMkLst>
        </pc:picChg>
        <pc:picChg chg="add mod ord">
          <ac:chgData name="Carina Carlsen" userId="2bbc854f-e44a-44ff-9bd9-0e7ce760f762" providerId="ADAL" clId="{5E971D48-F4C0-4A15-96CD-5987BAC0936B}" dt="2023-11-30T06:38:10.084" v="2151" actId="26606"/>
          <ac:picMkLst>
            <pc:docMk/>
            <pc:sldMk cId="1046961350" sldId="418"/>
            <ac:picMk id="5" creationId="{81ED0B6D-9B9C-BFC0-4F9E-B77547862772}"/>
          </ac:picMkLst>
        </pc:picChg>
        <pc:inkChg chg="del">
          <ac:chgData name="Carina Carlsen" userId="2bbc854f-e44a-44ff-9bd9-0e7ce760f762" providerId="ADAL" clId="{5E971D48-F4C0-4A15-96CD-5987BAC0936B}" dt="2023-11-30T06:31:59.640" v="1396" actId="478"/>
          <ac:inkMkLst>
            <pc:docMk/>
            <pc:sldMk cId="1046961350" sldId="418"/>
            <ac:inkMk id="45" creationId="{CF89ABE3-3BB9-4A2C-8E43-A49D8A19E48B}"/>
          </ac:inkMkLst>
        </pc:inkChg>
      </pc:sldChg>
      <pc:sldChg chg="del">
        <pc:chgData name="Carina Carlsen" userId="2bbc854f-e44a-44ff-9bd9-0e7ce760f762" providerId="ADAL" clId="{5E971D48-F4C0-4A15-96CD-5987BAC0936B}" dt="2023-11-30T07:26:14.178" v="5918" actId="47"/>
        <pc:sldMkLst>
          <pc:docMk/>
          <pc:sldMk cId="653545779" sldId="421"/>
        </pc:sldMkLst>
      </pc:sldChg>
      <pc:sldChg chg="del">
        <pc:chgData name="Carina Carlsen" userId="2bbc854f-e44a-44ff-9bd9-0e7ce760f762" providerId="ADAL" clId="{5E971D48-F4C0-4A15-96CD-5987BAC0936B}" dt="2023-11-30T07:26:17.946" v="5919" actId="47"/>
        <pc:sldMkLst>
          <pc:docMk/>
          <pc:sldMk cId="91543689" sldId="422"/>
        </pc:sldMkLst>
      </pc:sldChg>
      <pc:sldChg chg="addSp modSp mod ord modClrScheme chgLayout modNotesTx">
        <pc:chgData name="Carina Carlsen" userId="2bbc854f-e44a-44ff-9bd9-0e7ce760f762" providerId="ADAL" clId="{5E971D48-F4C0-4A15-96CD-5987BAC0936B}" dt="2023-11-30T07:37:55.810" v="6861" actId="20577"/>
        <pc:sldMkLst>
          <pc:docMk/>
          <pc:sldMk cId="2714878557" sldId="423"/>
        </pc:sldMkLst>
        <pc:spChg chg="mod">
          <ac:chgData name="Carina Carlsen" userId="2bbc854f-e44a-44ff-9bd9-0e7ce760f762" providerId="ADAL" clId="{5E971D48-F4C0-4A15-96CD-5987BAC0936B}" dt="2023-11-30T07:37:55.810" v="6861" actId="20577"/>
          <ac:spMkLst>
            <pc:docMk/>
            <pc:sldMk cId="2714878557" sldId="423"/>
            <ac:spMk id="5" creationId="{00000000-0000-0000-0000-000000000000}"/>
          </ac:spMkLst>
        </pc:spChg>
        <pc:spChg chg="mod">
          <ac:chgData name="Carina Carlsen" userId="2bbc854f-e44a-44ff-9bd9-0e7ce760f762" providerId="ADAL" clId="{5E971D48-F4C0-4A15-96CD-5987BAC0936B}" dt="2023-11-30T06:07:34.080" v="178" actId="20577"/>
          <ac:spMkLst>
            <pc:docMk/>
            <pc:sldMk cId="2714878557" sldId="423"/>
            <ac:spMk id="11" creationId="{00000000-0000-0000-0000-000000000000}"/>
          </ac:spMkLst>
        </pc:spChg>
        <pc:spChg chg="add mod">
          <ac:chgData name="Carina Carlsen" userId="2bbc854f-e44a-44ff-9bd9-0e7ce760f762" providerId="ADAL" clId="{5E971D48-F4C0-4A15-96CD-5987BAC0936B}" dt="2023-11-30T06:06:59.658" v="128" actId="27636"/>
          <ac:spMkLst>
            <pc:docMk/>
            <pc:sldMk cId="2714878557" sldId="423"/>
            <ac:spMk id="16" creationId="{4F98AD99-1204-6752-3C19-C769076494C1}"/>
          </ac:spMkLst>
        </pc:spChg>
        <pc:picChg chg="add mod ord">
          <ac:chgData name="Carina Carlsen" userId="2bbc854f-e44a-44ff-9bd9-0e7ce760f762" providerId="ADAL" clId="{5E971D48-F4C0-4A15-96CD-5987BAC0936B}" dt="2023-11-30T06:06:59.634" v="127" actId="26606"/>
          <ac:picMkLst>
            <pc:docMk/>
            <pc:sldMk cId="2714878557" sldId="423"/>
            <ac:picMk id="3" creationId="{AAB90296-5BDE-A98A-1A7D-DD1697479642}"/>
          </ac:picMkLst>
        </pc:picChg>
      </pc:sldChg>
      <pc:sldChg chg="del">
        <pc:chgData name="Carina Carlsen" userId="2bbc854f-e44a-44ff-9bd9-0e7ce760f762" providerId="ADAL" clId="{5E971D48-F4C0-4A15-96CD-5987BAC0936B}" dt="2023-11-30T07:26:17.946" v="5919" actId="47"/>
        <pc:sldMkLst>
          <pc:docMk/>
          <pc:sldMk cId="1201054546" sldId="424"/>
        </pc:sldMkLst>
      </pc:sldChg>
      <pc:sldChg chg="modSp mod ord modAnim modNotesTx">
        <pc:chgData name="Carina Carlsen" userId="2bbc854f-e44a-44ff-9bd9-0e7ce760f762" providerId="ADAL" clId="{5E971D48-F4C0-4A15-96CD-5987BAC0936B}" dt="2023-11-30T06:18:47.105" v="1073" actId="1076"/>
        <pc:sldMkLst>
          <pc:docMk/>
          <pc:sldMk cId="3849733548" sldId="425"/>
        </pc:sldMkLst>
        <pc:spChg chg="mod">
          <ac:chgData name="Carina Carlsen" userId="2bbc854f-e44a-44ff-9bd9-0e7ce760f762" providerId="ADAL" clId="{5E971D48-F4C0-4A15-96CD-5987BAC0936B}" dt="2023-11-30T06:16:00.546" v="723" actId="20577"/>
          <ac:spMkLst>
            <pc:docMk/>
            <pc:sldMk cId="3849733548" sldId="425"/>
            <ac:spMk id="8" creationId="{F61D98C0-AB7D-4142-ADFA-5ACB39ACD32D}"/>
          </ac:spMkLst>
        </pc:spChg>
        <pc:spChg chg="mod">
          <ac:chgData name="Carina Carlsen" userId="2bbc854f-e44a-44ff-9bd9-0e7ce760f762" providerId="ADAL" clId="{5E971D48-F4C0-4A15-96CD-5987BAC0936B}" dt="2023-11-30T06:16:09.596" v="737" actId="14100"/>
          <ac:spMkLst>
            <pc:docMk/>
            <pc:sldMk cId="3849733548" sldId="425"/>
            <ac:spMk id="9" creationId="{3C417D22-AA96-4596-9F95-80F7A1E25E45}"/>
          </ac:spMkLst>
        </pc:spChg>
        <pc:spChg chg="mod">
          <ac:chgData name="Carina Carlsen" userId="2bbc854f-e44a-44ff-9bd9-0e7ce760f762" providerId="ADAL" clId="{5E971D48-F4C0-4A15-96CD-5987BAC0936B}" dt="2023-11-30T06:18:41.725" v="1071" actId="1076"/>
          <ac:spMkLst>
            <pc:docMk/>
            <pc:sldMk cId="3849733548" sldId="425"/>
            <ac:spMk id="11" creationId="{00000000-0000-0000-0000-000000000000}"/>
          </ac:spMkLst>
        </pc:spChg>
        <pc:spChg chg="mod">
          <ac:chgData name="Carina Carlsen" userId="2bbc854f-e44a-44ff-9bd9-0e7ce760f762" providerId="ADAL" clId="{5E971D48-F4C0-4A15-96CD-5987BAC0936B}" dt="2023-11-30T06:18:47.105" v="1073" actId="1076"/>
          <ac:spMkLst>
            <pc:docMk/>
            <pc:sldMk cId="3849733548" sldId="425"/>
            <ac:spMk id="12" creationId="{61E97592-373C-475B-9F85-52B96F31866C}"/>
          </ac:spMkLst>
        </pc:spChg>
        <pc:spChg chg="mod">
          <ac:chgData name="Carina Carlsen" userId="2bbc854f-e44a-44ff-9bd9-0e7ce760f762" providerId="ADAL" clId="{5E971D48-F4C0-4A15-96CD-5987BAC0936B}" dt="2023-11-30T06:18:44.361" v="1072" actId="1076"/>
          <ac:spMkLst>
            <pc:docMk/>
            <pc:sldMk cId="3849733548" sldId="425"/>
            <ac:spMk id="13" creationId="{27B5C1A3-6D6A-4CE8-8B2D-18F9D4389B84}"/>
          </ac:spMkLst>
        </pc:spChg>
        <pc:spChg chg="mod">
          <ac:chgData name="Carina Carlsen" userId="2bbc854f-e44a-44ff-9bd9-0e7ce760f762" providerId="ADAL" clId="{5E971D48-F4C0-4A15-96CD-5987BAC0936B}" dt="2023-11-30T06:18:15.010" v="1044" actId="1076"/>
          <ac:spMkLst>
            <pc:docMk/>
            <pc:sldMk cId="3849733548" sldId="425"/>
            <ac:spMk id="14" creationId="{319CD1B6-3D19-45FD-8366-98F158789ABD}"/>
          </ac:spMkLst>
        </pc:spChg>
      </pc:sldChg>
      <pc:sldChg chg="addSp modSp mod ord modClrScheme modAnim chgLayout modNotesTx">
        <pc:chgData name="Carina Carlsen" userId="2bbc854f-e44a-44ff-9bd9-0e7ce760f762" providerId="ADAL" clId="{5E971D48-F4C0-4A15-96CD-5987BAC0936B}" dt="2023-11-30T07:38:35.688" v="6887" actId="20577"/>
        <pc:sldMkLst>
          <pc:docMk/>
          <pc:sldMk cId="168632112" sldId="426"/>
        </pc:sldMkLst>
        <pc:spChg chg="mod">
          <ac:chgData name="Carina Carlsen" userId="2bbc854f-e44a-44ff-9bd9-0e7ce760f762" providerId="ADAL" clId="{5E971D48-F4C0-4A15-96CD-5987BAC0936B}" dt="2023-11-30T07:38:35.688" v="6887" actId="20577"/>
          <ac:spMkLst>
            <pc:docMk/>
            <pc:sldMk cId="168632112" sldId="426"/>
            <ac:spMk id="5" creationId="{00000000-0000-0000-0000-000000000000}"/>
          </ac:spMkLst>
        </pc:spChg>
        <pc:spChg chg="mod">
          <ac:chgData name="Carina Carlsen" userId="2bbc854f-e44a-44ff-9bd9-0e7ce760f762" providerId="ADAL" clId="{5E971D48-F4C0-4A15-96CD-5987BAC0936B}" dt="2023-11-30T06:12:34.451" v="655" actId="26606"/>
          <ac:spMkLst>
            <pc:docMk/>
            <pc:sldMk cId="168632112" sldId="426"/>
            <ac:spMk id="11" creationId="{00000000-0000-0000-0000-000000000000}"/>
          </ac:spMkLst>
        </pc:spChg>
        <pc:picChg chg="add mod">
          <ac:chgData name="Carina Carlsen" userId="2bbc854f-e44a-44ff-9bd9-0e7ce760f762" providerId="ADAL" clId="{5E971D48-F4C0-4A15-96CD-5987BAC0936B}" dt="2023-11-30T06:12:34.451" v="655" actId="26606"/>
          <ac:picMkLst>
            <pc:docMk/>
            <pc:sldMk cId="168632112" sldId="426"/>
            <ac:picMk id="3" creationId="{722440B9-877E-0F85-8C57-DEC07D00DA15}"/>
          </ac:picMkLst>
        </pc:picChg>
      </pc:sldChg>
      <pc:sldChg chg="del">
        <pc:chgData name="Carina Carlsen" userId="2bbc854f-e44a-44ff-9bd9-0e7ce760f762" providerId="ADAL" clId="{5E971D48-F4C0-4A15-96CD-5987BAC0936B}" dt="2023-11-30T07:25:58.206" v="5914" actId="47"/>
        <pc:sldMkLst>
          <pc:docMk/>
          <pc:sldMk cId="3895012363" sldId="427"/>
        </pc:sldMkLst>
      </pc:sldChg>
      <pc:sldChg chg="del">
        <pc:chgData name="Carina Carlsen" userId="2bbc854f-e44a-44ff-9bd9-0e7ce760f762" providerId="ADAL" clId="{5E971D48-F4C0-4A15-96CD-5987BAC0936B}" dt="2023-11-30T07:26:06.072" v="5916" actId="47"/>
        <pc:sldMkLst>
          <pc:docMk/>
          <pc:sldMk cId="775133538" sldId="428"/>
        </pc:sldMkLst>
      </pc:sldChg>
      <pc:sldChg chg="del">
        <pc:chgData name="Carina Carlsen" userId="2bbc854f-e44a-44ff-9bd9-0e7ce760f762" providerId="ADAL" clId="{5E971D48-F4C0-4A15-96CD-5987BAC0936B}" dt="2023-11-30T07:25:58.206" v="5914" actId="47"/>
        <pc:sldMkLst>
          <pc:docMk/>
          <pc:sldMk cId="3852039768" sldId="430"/>
        </pc:sldMkLst>
      </pc:sldChg>
      <pc:sldChg chg="del">
        <pc:chgData name="Carina Carlsen" userId="2bbc854f-e44a-44ff-9bd9-0e7ce760f762" providerId="ADAL" clId="{5E971D48-F4C0-4A15-96CD-5987BAC0936B}" dt="2023-11-30T07:26:06.072" v="5916" actId="47"/>
        <pc:sldMkLst>
          <pc:docMk/>
          <pc:sldMk cId="1371558650" sldId="431"/>
        </pc:sldMkLst>
      </pc:sldChg>
      <pc:sldChg chg="del">
        <pc:chgData name="Carina Carlsen" userId="2bbc854f-e44a-44ff-9bd9-0e7ce760f762" providerId="ADAL" clId="{5E971D48-F4C0-4A15-96CD-5987BAC0936B}" dt="2023-11-30T07:26:01.461" v="5915" actId="47"/>
        <pc:sldMkLst>
          <pc:docMk/>
          <pc:sldMk cId="4093044842" sldId="432"/>
        </pc:sldMkLst>
      </pc:sldChg>
      <pc:sldChg chg="del">
        <pc:chgData name="Carina Carlsen" userId="2bbc854f-e44a-44ff-9bd9-0e7ce760f762" providerId="ADAL" clId="{5E971D48-F4C0-4A15-96CD-5987BAC0936B}" dt="2023-11-30T07:26:06.072" v="5916" actId="47"/>
        <pc:sldMkLst>
          <pc:docMk/>
          <pc:sldMk cId="239262553" sldId="433"/>
        </pc:sldMkLst>
      </pc:sldChg>
      <pc:sldChg chg="del">
        <pc:chgData name="Carina Carlsen" userId="2bbc854f-e44a-44ff-9bd9-0e7ce760f762" providerId="ADAL" clId="{5E971D48-F4C0-4A15-96CD-5987BAC0936B}" dt="2023-11-30T07:26:09.715" v="5917" actId="47"/>
        <pc:sldMkLst>
          <pc:docMk/>
          <pc:sldMk cId="762652755" sldId="434"/>
        </pc:sldMkLst>
      </pc:sldChg>
      <pc:sldChg chg="addSp modSp mod ord modClrScheme modShow chgLayout modNotesTx">
        <pc:chgData name="Carina Carlsen" userId="2bbc854f-e44a-44ff-9bd9-0e7ce760f762" providerId="ADAL" clId="{5E971D48-F4C0-4A15-96CD-5987BAC0936B}" dt="2023-11-30T06:31:32.340" v="1395"/>
        <pc:sldMkLst>
          <pc:docMk/>
          <pc:sldMk cId="2195016625" sldId="435"/>
        </pc:sldMkLst>
        <pc:spChg chg="mod">
          <ac:chgData name="Carina Carlsen" userId="2bbc854f-e44a-44ff-9bd9-0e7ce760f762" providerId="ADAL" clId="{5E971D48-F4C0-4A15-96CD-5987BAC0936B}" dt="2023-11-30T06:22:52.468" v="1130" actId="26606"/>
          <ac:spMkLst>
            <pc:docMk/>
            <pc:sldMk cId="2195016625" sldId="435"/>
            <ac:spMk id="7" creationId="{00000000-0000-0000-0000-000000000000}"/>
          </ac:spMkLst>
        </pc:spChg>
        <pc:spChg chg="mod">
          <ac:chgData name="Carina Carlsen" userId="2bbc854f-e44a-44ff-9bd9-0e7ce760f762" providerId="ADAL" clId="{5E971D48-F4C0-4A15-96CD-5987BAC0936B}" dt="2023-11-30T06:30:08.311" v="1386" actId="20577"/>
          <ac:spMkLst>
            <pc:docMk/>
            <pc:sldMk cId="2195016625" sldId="435"/>
            <ac:spMk id="8" creationId="{00000000-0000-0000-0000-000000000000}"/>
          </ac:spMkLst>
        </pc:spChg>
        <pc:picChg chg="add mod">
          <ac:chgData name="Carina Carlsen" userId="2bbc854f-e44a-44ff-9bd9-0e7ce760f762" providerId="ADAL" clId="{5E971D48-F4C0-4A15-96CD-5987BAC0936B}" dt="2023-11-30T06:22:52.468" v="1130" actId="26606"/>
          <ac:picMkLst>
            <pc:docMk/>
            <pc:sldMk cId="2195016625" sldId="435"/>
            <ac:picMk id="3" creationId="{66ABFE24-1F6E-0B1D-7CA0-F46064D41C9D}"/>
          </ac:picMkLst>
        </pc:picChg>
      </pc:sldChg>
      <pc:sldChg chg="del">
        <pc:chgData name="Carina Carlsen" userId="2bbc854f-e44a-44ff-9bd9-0e7ce760f762" providerId="ADAL" clId="{5E971D48-F4C0-4A15-96CD-5987BAC0936B}" dt="2023-11-30T07:25:58.206" v="5914" actId="47"/>
        <pc:sldMkLst>
          <pc:docMk/>
          <pc:sldMk cId="1527000938" sldId="436"/>
        </pc:sldMkLst>
      </pc:sldChg>
      <pc:sldChg chg="addSp delSp modSp mod ord modClrScheme delAnim modAnim chgLayout modNotesTx">
        <pc:chgData name="Carina Carlsen" userId="2bbc854f-e44a-44ff-9bd9-0e7ce760f762" providerId="ADAL" clId="{5E971D48-F4C0-4A15-96CD-5987BAC0936B}" dt="2023-11-30T07:01:58.385" v="4758"/>
        <pc:sldMkLst>
          <pc:docMk/>
          <pc:sldMk cId="820533810" sldId="439"/>
        </pc:sldMkLst>
        <pc:spChg chg="mod">
          <ac:chgData name="Carina Carlsen" userId="2bbc854f-e44a-44ff-9bd9-0e7ce760f762" providerId="ADAL" clId="{5E971D48-F4C0-4A15-96CD-5987BAC0936B}" dt="2023-11-30T07:00:55.942" v="4725" actId="26606"/>
          <ac:spMkLst>
            <pc:docMk/>
            <pc:sldMk cId="820533810" sldId="439"/>
            <ac:spMk id="5" creationId="{2A573633-7A3A-4833-80C3-A86C6E70AA0D}"/>
          </ac:spMkLst>
        </pc:spChg>
        <pc:spChg chg="mod">
          <ac:chgData name="Carina Carlsen" userId="2bbc854f-e44a-44ff-9bd9-0e7ce760f762" providerId="ADAL" clId="{5E971D48-F4C0-4A15-96CD-5987BAC0936B}" dt="2023-11-30T07:01:22.927" v="4754" actId="14100"/>
          <ac:spMkLst>
            <pc:docMk/>
            <pc:sldMk cId="820533810" sldId="439"/>
            <ac:spMk id="6" creationId="{C8DE88D2-0F4C-43A8-B170-6947973CD8F6}"/>
          </ac:spMkLst>
        </pc:spChg>
        <pc:spChg chg="add mod">
          <ac:chgData name="Carina Carlsen" userId="2bbc854f-e44a-44ff-9bd9-0e7ce760f762" providerId="ADAL" clId="{5E971D48-F4C0-4A15-96CD-5987BAC0936B}" dt="2023-11-30T07:00:55.951" v="4726" actId="27636"/>
          <ac:spMkLst>
            <pc:docMk/>
            <pc:sldMk cId="820533810" sldId="439"/>
            <ac:spMk id="12" creationId="{3227C997-7F06-1C35-7A94-1A8E0DF3B653}"/>
          </ac:spMkLst>
        </pc:spChg>
        <pc:picChg chg="add del mod ord">
          <ac:chgData name="Carina Carlsen" userId="2bbc854f-e44a-44ff-9bd9-0e7ce760f762" providerId="ADAL" clId="{5E971D48-F4C0-4A15-96CD-5987BAC0936B}" dt="2023-11-30T07:00:49.112" v="4721" actId="478"/>
          <ac:picMkLst>
            <pc:docMk/>
            <pc:sldMk cId="820533810" sldId="439"/>
            <ac:picMk id="3" creationId="{C77BC888-D6F1-DDB5-8E69-EDFDB27F1B3F}"/>
          </ac:picMkLst>
        </pc:picChg>
        <pc:picChg chg="add mod ord">
          <ac:chgData name="Carina Carlsen" userId="2bbc854f-e44a-44ff-9bd9-0e7ce760f762" providerId="ADAL" clId="{5E971D48-F4C0-4A15-96CD-5987BAC0936B}" dt="2023-11-30T07:00:55.942" v="4725" actId="26606"/>
          <ac:picMkLst>
            <pc:docMk/>
            <pc:sldMk cId="820533810" sldId="439"/>
            <ac:picMk id="7" creationId="{05053E5B-3499-CC89-0F65-07379AB1475D}"/>
          </ac:picMkLst>
        </pc:picChg>
        <pc:cxnChg chg="del mod">
          <ac:chgData name="Carina Carlsen" userId="2bbc854f-e44a-44ff-9bd9-0e7ce760f762" providerId="ADAL" clId="{5E971D48-F4C0-4A15-96CD-5987BAC0936B}" dt="2023-11-30T06:58:33.530" v="4702" actId="478"/>
          <ac:cxnSpMkLst>
            <pc:docMk/>
            <pc:sldMk cId="820533810" sldId="439"/>
            <ac:cxnSpMk id="8" creationId="{2E3AB7FE-FDC5-4190-AC8D-1EEAFC2F9FFB}"/>
          </ac:cxnSpMkLst>
        </pc:cxnChg>
      </pc:sldChg>
      <pc:sldChg chg="del">
        <pc:chgData name="Carina Carlsen" userId="2bbc854f-e44a-44ff-9bd9-0e7ce760f762" providerId="ADAL" clId="{5E971D48-F4C0-4A15-96CD-5987BAC0936B}" dt="2023-11-30T07:26:14.178" v="5918" actId="47"/>
        <pc:sldMkLst>
          <pc:docMk/>
          <pc:sldMk cId="741437842" sldId="440"/>
        </pc:sldMkLst>
      </pc:sldChg>
      <pc:sldChg chg="addSp modSp mod ord modClrScheme modAnim chgLayout modNotesTx">
        <pc:chgData name="Carina Carlsen" userId="2bbc854f-e44a-44ff-9bd9-0e7ce760f762" providerId="ADAL" clId="{5E971D48-F4C0-4A15-96CD-5987BAC0936B}" dt="2023-11-30T07:37:04.490" v="6820" actId="20577"/>
        <pc:sldMkLst>
          <pc:docMk/>
          <pc:sldMk cId="1388635910" sldId="443"/>
        </pc:sldMkLst>
        <pc:spChg chg="mod">
          <ac:chgData name="Carina Carlsen" userId="2bbc854f-e44a-44ff-9bd9-0e7ce760f762" providerId="ADAL" clId="{5E971D48-F4C0-4A15-96CD-5987BAC0936B}" dt="2023-11-30T07:37:04.490" v="6820" actId="20577"/>
          <ac:spMkLst>
            <pc:docMk/>
            <pc:sldMk cId="1388635910" sldId="443"/>
            <ac:spMk id="4" creationId="{C7B75F27-374B-4146-85FF-1B92B6FC92E5}"/>
          </ac:spMkLst>
        </pc:spChg>
        <pc:spChg chg="mod">
          <ac:chgData name="Carina Carlsen" userId="2bbc854f-e44a-44ff-9bd9-0e7ce760f762" providerId="ADAL" clId="{5E971D48-F4C0-4A15-96CD-5987BAC0936B}" dt="2023-11-30T06:15:04.734" v="698" actId="26606"/>
          <ac:spMkLst>
            <pc:docMk/>
            <pc:sldMk cId="1388635910" sldId="443"/>
            <ac:spMk id="11" creationId="{00000000-0000-0000-0000-000000000000}"/>
          </ac:spMkLst>
        </pc:spChg>
        <pc:spChg chg="add mod">
          <ac:chgData name="Carina Carlsen" userId="2bbc854f-e44a-44ff-9bd9-0e7ce760f762" providerId="ADAL" clId="{5E971D48-F4C0-4A15-96CD-5987BAC0936B}" dt="2023-11-30T06:15:04.741" v="699" actId="27636"/>
          <ac:spMkLst>
            <pc:docMk/>
            <pc:sldMk cId="1388635910" sldId="443"/>
            <ac:spMk id="16" creationId="{F946CDD5-D452-9554-51E3-12DC66F07138}"/>
          </ac:spMkLst>
        </pc:spChg>
        <pc:picChg chg="add mod ord">
          <ac:chgData name="Carina Carlsen" userId="2bbc854f-e44a-44ff-9bd9-0e7ce760f762" providerId="ADAL" clId="{5E971D48-F4C0-4A15-96CD-5987BAC0936B}" dt="2023-11-30T06:15:04.734" v="698" actId="26606"/>
          <ac:picMkLst>
            <pc:docMk/>
            <pc:sldMk cId="1388635910" sldId="443"/>
            <ac:picMk id="3" creationId="{07DBB58C-3CDB-FE39-0DC1-28E012B5DD12}"/>
          </ac:picMkLst>
        </pc:picChg>
      </pc:sldChg>
      <pc:sldChg chg="del">
        <pc:chgData name="Carina Carlsen" userId="2bbc854f-e44a-44ff-9bd9-0e7ce760f762" providerId="ADAL" clId="{5E971D48-F4C0-4A15-96CD-5987BAC0936B}" dt="2023-11-30T07:25:41.973" v="5909" actId="47"/>
        <pc:sldMkLst>
          <pc:docMk/>
          <pc:sldMk cId="3602986544" sldId="445"/>
        </pc:sldMkLst>
      </pc:sldChg>
      <pc:sldChg chg="del">
        <pc:chgData name="Carina Carlsen" userId="2bbc854f-e44a-44ff-9bd9-0e7ce760f762" providerId="ADAL" clId="{5E971D48-F4C0-4A15-96CD-5987BAC0936B}" dt="2023-11-30T07:25:44.502" v="5910" actId="47"/>
        <pc:sldMkLst>
          <pc:docMk/>
          <pc:sldMk cId="2923177919" sldId="446"/>
        </pc:sldMkLst>
      </pc:sldChg>
      <pc:sldChg chg="del">
        <pc:chgData name="Carina Carlsen" userId="2bbc854f-e44a-44ff-9bd9-0e7ce760f762" providerId="ADAL" clId="{5E971D48-F4C0-4A15-96CD-5987BAC0936B}" dt="2023-11-30T07:25:51.023" v="5912" actId="47"/>
        <pc:sldMkLst>
          <pc:docMk/>
          <pc:sldMk cId="3429632027" sldId="447"/>
        </pc:sldMkLst>
      </pc:sldChg>
      <pc:sldChg chg="del">
        <pc:chgData name="Carina Carlsen" userId="2bbc854f-e44a-44ff-9bd9-0e7ce760f762" providerId="ADAL" clId="{5E971D48-F4C0-4A15-96CD-5987BAC0936B}" dt="2023-11-30T07:25:47.852" v="5911" actId="47"/>
        <pc:sldMkLst>
          <pc:docMk/>
          <pc:sldMk cId="3170171561" sldId="448"/>
        </pc:sldMkLst>
      </pc:sldChg>
      <pc:sldChg chg="modSp del mod">
        <pc:chgData name="Carina Carlsen" userId="2bbc854f-e44a-44ff-9bd9-0e7ce760f762" providerId="ADAL" clId="{5E971D48-F4C0-4A15-96CD-5987BAC0936B}" dt="2023-11-30T07:25:41.973" v="5909" actId="47"/>
        <pc:sldMkLst>
          <pc:docMk/>
          <pc:sldMk cId="3318596298" sldId="449"/>
        </pc:sldMkLst>
        <pc:spChg chg="mod">
          <ac:chgData name="Carina Carlsen" userId="2bbc854f-e44a-44ff-9bd9-0e7ce760f762" providerId="ADAL" clId="{5E971D48-F4C0-4A15-96CD-5987BAC0936B}" dt="2023-11-30T05:53:41.746" v="59" actId="27636"/>
          <ac:spMkLst>
            <pc:docMk/>
            <pc:sldMk cId="3318596298" sldId="449"/>
            <ac:spMk id="3" creationId="{2EF5F6A9-E981-4D43-9C86-74A440A0323F}"/>
          </ac:spMkLst>
        </pc:spChg>
      </pc:sldChg>
      <pc:sldChg chg="del">
        <pc:chgData name="Carina Carlsen" userId="2bbc854f-e44a-44ff-9bd9-0e7ce760f762" providerId="ADAL" clId="{5E971D48-F4C0-4A15-96CD-5987BAC0936B}" dt="2023-11-30T05:53:51.836" v="66" actId="47"/>
        <pc:sldMkLst>
          <pc:docMk/>
          <pc:sldMk cId="132402740" sldId="451"/>
        </pc:sldMkLst>
      </pc:sldChg>
      <pc:sldChg chg="del">
        <pc:chgData name="Carina Carlsen" userId="2bbc854f-e44a-44ff-9bd9-0e7ce760f762" providerId="ADAL" clId="{5E971D48-F4C0-4A15-96CD-5987BAC0936B}" dt="2023-11-30T07:25:41.973" v="5909" actId="47"/>
        <pc:sldMkLst>
          <pc:docMk/>
          <pc:sldMk cId="3393214711" sldId="452"/>
        </pc:sldMkLst>
      </pc:sldChg>
      <pc:sldChg chg="del">
        <pc:chgData name="Carina Carlsen" userId="2bbc854f-e44a-44ff-9bd9-0e7ce760f762" providerId="ADAL" clId="{5E971D48-F4C0-4A15-96CD-5987BAC0936B}" dt="2023-11-30T07:26:17.946" v="5919" actId="47"/>
        <pc:sldMkLst>
          <pc:docMk/>
          <pc:sldMk cId="3011159040" sldId="453"/>
        </pc:sldMkLst>
      </pc:sldChg>
      <pc:sldChg chg="modSp del mod">
        <pc:chgData name="Carina Carlsen" userId="2bbc854f-e44a-44ff-9bd9-0e7ce760f762" providerId="ADAL" clId="{5E971D48-F4C0-4A15-96CD-5987BAC0936B}" dt="2023-11-30T07:26:14.178" v="5918" actId="47"/>
        <pc:sldMkLst>
          <pc:docMk/>
          <pc:sldMk cId="3841335247" sldId="454"/>
        </pc:sldMkLst>
        <pc:spChg chg="mod">
          <ac:chgData name="Carina Carlsen" userId="2bbc854f-e44a-44ff-9bd9-0e7ce760f762" providerId="ADAL" clId="{5E971D48-F4C0-4A15-96CD-5987BAC0936B}" dt="2023-11-30T05:53:41.902" v="62" actId="27636"/>
          <ac:spMkLst>
            <pc:docMk/>
            <pc:sldMk cId="3841335247" sldId="454"/>
            <ac:spMk id="3" creationId="{8891107A-2AAC-4620-B4D9-E014F95A155A}"/>
          </ac:spMkLst>
        </pc:spChg>
      </pc:sldChg>
      <pc:sldChg chg="del">
        <pc:chgData name="Carina Carlsen" userId="2bbc854f-e44a-44ff-9bd9-0e7ce760f762" providerId="ADAL" clId="{5E971D48-F4C0-4A15-96CD-5987BAC0936B}" dt="2023-11-30T07:26:14.178" v="5918" actId="47"/>
        <pc:sldMkLst>
          <pc:docMk/>
          <pc:sldMk cId="3609184556" sldId="456"/>
        </pc:sldMkLst>
      </pc:sldChg>
      <pc:sldChg chg="addSp delSp modSp mod ord delAnim modAnim">
        <pc:chgData name="Carina Carlsen" userId="2bbc854f-e44a-44ff-9bd9-0e7ce760f762" providerId="ADAL" clId="{5E971D48-F4C0-4A15-96CD-5987BAC0936B}" dt="2023-11-30T06:00:34.416" v="108"/>
        <pc:sldMkLst>
          <pc:docMk/>
          <pc:sldMk cId="2603632493" sldId="457"/>
        </pc:sldMkLst>
        <pc:spChg chg="mod">
          <ac:chgData name="Carina Carlsen" userId="2bbc854f-e44a-44ff-9bd9-0e7ce760f762" providerId="ADAL" clId="{5E971D48-F4C0-4A15-96CD-5987BAC0936B}" dt="2023-11-30T06:00:24.699" v="106" actId="20577"/>
          <ac:spMkLst>
            <pc:docMk/>
            <pc:sldMk cId="2603632493" sldId="457"/>
            <ac:spMk id="2" creationId="{49FA1E58-EAFD-41E6-A715-E01D9F6E15E9}"/>
          </ac:spMkLst>
        </pc:spChg>
        <pc:spChg chg="add del mod">
          <ac:chgData name="Carina Carlsen" userId="2bbc854f-e44a-44ff-9bd9-0e7ce760f762" providerId="ADAL" clId="{5E971D48-F4C0-4A15-96CD-5987BAC0936B}" dt="2023-11-30T06:00:12.497" v="68"/>
          <ac:spMkLst>
            <pc:docMk/>
            <pc:sldMk cId="2603632493" sldId="457"/>
            <ac:spMk id="4" creationId="{470234ED-1EB4-F23F-A887-ABF30A059D84}"/>
          </ac:spMkLst>
        </pc:spChg>
        <pc:picChg chg="add mod">
          <ac:chgData name="Carina Carlsen" userId="2bbc854f-e44a-44ff-9bd9-0e7ce760f762" providerId="ADAL" clId="{5E971D48-F4C0-4A15-96CD-5987BAC0936B}" dt="2023-11-30T06:00:12.497" v="68"/>
          <ac:picMkLst>
            <pc:docMk/>
            <pc:sldMk cId="2603632493" sldId="457"/>
            <ac:picMk id="5" creationId="{33CE8972-9BFC-ED01-50DB-CA863C1AC2D3}"/>
          </ac:picMkLst>
        </pc:picChg>
        <pc:picChg chg="del">
          <ac:chgData name="Carina Carlsen" userId="2bbc854f-e44a-44ff-9bd9-0e7ce760f762" providerId="ADAL" clId="{5E971D48-F4C0-4A15-96CD-5987BAC0936B}" dt="2023-11-30T05:59:10.091" v="67" actId="478"/>
          <ac:picMkLst>
            <pc:docMk/>
            <pc:sldMk cId="2603632493" sldId="457"/>
            <ac:picMk id="7" creationId="{C07515E4-C775-4E26-B62B-420E2B5F0609}"/>
          </ac:picMkLst>
        </pc:picChg>
      </pc:sldChg>
      <pc:sldChg chg="del">
        <pc:chgData name="Carina Carlsen" userId="2bbc854f-e44a-44ff-9bd9-0e7ce760f762" providerId="ADAL" clId="{5E971D48-F4C0-4A15-96CD-5987BAC0936B}" dt="2023-11-30T07:26:09.715" v="5917" actId="47"/>
        <pc:sldMkLst>
          <pc:docMk/>
          <pc:sldMk cId="879181522" sldId="458"/>
        </pc:sldMkLst>
      </pc:sldChg>
      <pc:sldChg chg="modSp del mod">
        <pc:chgData name="Carina Carlsen" userId="2bbc854f-e44a-44ff-9bd9-0e7ce760f762" providerId="ADAL" clId="{5E971D48-F4C0-4A15-96CD-5987BAC0936B}" dt="2023-11-30T07:25:47.852" v="5911" actId="47"/>
        <pc:sldMkLst>
          <pc:docMk/>
          <pc:sldMk cId="3082283494" sldId="460"/>
        </pc:sldMkLst>
        <pc:spChg chg="mod">
          <ac:chgData name="Carina Carlsen" userId="2bbc854f-e44a-44ff-9bd9-0e7ce760f762" providerId="ADAL" clId="{5E971D48-F4C0-4A15-96CD-5987BAC0936B}" dt="2023-11-30T05:53:41.770" v="60" actId="27636"/>
          <ac:spMkLst>
            <pc:docMk/>
            <pc:sldMk cId="3082283494" sldId="460"/>
            <ac:spMk id="3" creationId="{A1DF5FFC-40FE-416A-B8D1-B4655B2CA55B}"/>
          </ac:spMkLst>
        </pc:spChg>
      </pc:sldChg>
      <pc:sldChg chg="del">
        <pc:chgData name="Carina Carlsen" userId="2bbc854f-e44a-44ff-9bd9-0e7ce760f762" providerId="ADAL" clId="{5E971D48-F4C0-4A15-96CD-5987BAC0936B}" dt="2023-11-30T07:25:58.206" v="5914" actId="47"/>
        <pc:sldMkLst>
          <pc:docMk/>
          <pc:sldMk cId="3383280858" sldId="461"/>
        </pc:sldMkLst>
      </pc:sldChg>
      <pc:sldChg chg="del">
        <pc:chgData name="Carina Carlsen" userId="2bbc854f-e44a-44ff-9bd9-0e7ce760f762" providerId="ADAL" clId="{5E971D48-F4C0-4A15-96CD-5987BAC0936B}" dt="2023-11-30T07:26:06.072" v="5916" actId="47"/>
        <pc:sldMkLst>
          <pc:docMk/>
          <pc:sldMk cId="2827610255" sldId="462"/>
        </pc:sldMkLst>
      </pc:sldChg>
      <pc:sldChg chg="del">
        <pc:chgData name="Carina Carlsen" userId="2bbc854f-e44a-44ff-9bd9-0e7ce760f762" providerId="ADAL" clId="{5E971D48-F4C0-4A15-96CD-5987BAC0936B}" dt="2023-11-30T07:25:51.023" v="5912" actId="47"/>
        <pc:sldMkLst>
          <pc:docMk/>
          <pc:sldMk cId="1380756673" sldId="464"/>
        </pc:sldMkLst>
      </pc:sldChg>
      <pc:sldChg chg="modSp del mod">
        <pc:chgData name="Carina Carlsen" userId="2bbc854f-e44a-44ff-9bd9-0e7ce760f762" providerId="ADAL" clId="{5E971D48-F4C0-4A15-96CD-5987BAC0936B}" dt="2023-11-30T07:25:41.973" v="5909" actId="47"/>
        <pc:sldMkLst>
          <pc:docMk/>
          <pc:sldMk cId="2880922052" sldId="466"/>
        </pc:sldMkLst>
        <pc:spChg chg="mod">
          <ac:chgData name="Carina Carlsen" userId="2bbc854f-e44a-44ff-9bd9-0e7ce760f762" providerId="ADAL" clId="{5E971D48-F4C0-4A15-96CD-5987BAC0936B}" dt="2023-11-30T05:53:41.694" v="58" actId="27636"/>
          <ac:spMkLst>
            <pc:docMk/>
            <pc:sldMk cId="2880922052" sldId="466"/>
            <ac:spMk id="3" creationId="{35084C17-EC4B-45B5-BEB5-7FF3DA9AAA5D}"/>
          </ac:spMkLst>
        </pc:spChg>
      </pc:sldChg>
      <pc:sldChg chg="modSp del mod">
        <pc:chgData name="Carina Carlsen" userId="2bbc854f-e44a-44ff-9bd9-0e7ce760f762" providerId="ADAL" clId="{5E971D48-F4C0-4A15-96CD-5987BAC0936B}" dt="2023-11-30T07:26:01.461" v="5915" actId="47"/>
        <pc:sldMkLst>
          <pc:docMk/>
          <pc:sldMk cId="2800321995" sldId="469"/>
        </pc:sldMkLst>
        <pc:spChg chg="mod">
          <ac:chgData name="Carina Carlsen" userId="2bbc854f-e44a-44ff-9bd9-0e7ce760f762" providerId="ADAL" clId="{5E971D48-F4C0-4A15-96CD-5987BAC0936B}" dt="2023-11-30T05:53:41.636" v="54" actId="27636"/>
          <ac:spMkLst>
            <pc:docMk/>
            <pc:sldMk cId="2800321995" sldId="469"/>
            <ac:spMk id="2" creationId="{3C29FFC7-2C23-4BB2-A8D7-9330ED72693F}"/>
          </ac:spMkLst>
        </pc:spChg>
      </pc:sldChg>
      <pc:sldChg chg="del">
        <pc:chgData name="Carina Carlsen" userId="2bbc854f-e44a-44ff-9bd9-0e7ce760f762" providerId="ADAL" clId="{5E971D48-F4C0-4A15-96CD-5987BAC0936B}" dt="2023-11-30T07:25:41.973" v="5909" actId="47"/>
        <pc:sldMkLst>
          <pc:docMk/>
          <pc:sldMk cId="564947319" sldId="472"/>
        </pc:sldMkLst>
      </pc:sldChg>
      <pc:sldChg chg="del">
        <pc:chgData name="Carina Carlsen" userId="2bbc854f-e44a-44ff-9bd9-0e7ce760f762" providerId="ADAL" clId="{5E971D48-F4C0-4A15-96CD-5987BAC0936B}" dt="2023-11-30T07:26:01.461" v="5915" actId="47"/>
        <pc:sldMkLst>
          <pc:docMk/>
          <pc:sldMk cId="1090439229" sldId="473"/>
        </pc:sldMkLst>
      </pc:sldChg>
      <pc:sldChg chg="modSp del mod">
        <pc:chgData name="Carina Carlsen" userId="2bbc854f-e44a-44ff-9bd9-0e7ce760f762" providerId="ADAL" clId="{5E971D48-F4C0-4A15-96CD-5987BAC0936B}" dt="2023-11-30T06:21:06.723" v="1075" actId="47"/>
        <pc:sldMkLst>
          <pc:docMk/>
          <pc:sldMk cId="584949080" sldId="474"/>
        </pc:sldMkLst>
        <pc:spChg chg="mod">
          <ac:chgData name="Carina Carlsen" userId="2bbc854f-e44a-44ff-9bd9-0e7ce760f762" providerId="ADAL" clId="{5E971D48-F4C0-4A15-96CD-5987BAC0936B}" dt="2023-11-30T05:53:41.658" v="57" actId="27636"/>
          <ac:spMkLst>
            <pc:docMk/>
            <pc:sldMk cId="584949080" sldId="474"/>
            <ac:spMk id="4" creationId="{D7F0C6DD-7265-445E-BF6B-9B4A2CECD0E2}"/>
          </ac:spMkLst>
        </pc:spChg>
        <pc:spChg chg="mod">
          <ac:chgData name="Carina Carlsen" userId="2bbc854f-e44a-44ff-9bd9-0e7ce760f762" providerId="ADAL" clId="{5E971D48-F4C0-4A15-96CD-5987BAC0936B}" dt="2023-11-30T05:53:41.653" v="56" actId="27636"/>
          <ac:spMkLst>
            <pc:docMk/>
            <pc:sldMk cId="584949080" sldId="474"/>
            <ac:spMk id="10" creationId="{2A386D67-D884-42DF-A4B5-3EE794BCF109}"/>
          </ac:spMkLst>
        </pc:spChg>
        <pc:spChg chg="mod">
          <ac:chgData name="Carina Carlsen" userId="2bbc854f-e44a-44ff-9bd9-0e7ce760f762" providerId="ADAL" clId="{5E971D48-F4C0-4A15-96CD-5987BAC0936B}" dt="2023-11-30T05:53:41.645" v="55" actId="27636"/>
          <ac:spMkLst>
            <pc:docMk/>
            <pc:sldMk cId="584949080" sldId="474"/>
            <ac:spMk id="11" creationId="{50BA5C46-E6FF-4F0F-97F2-3D88F95EE7A0}"/>
          </ac:spMkLst>
        </pc:spChg>
      </pc:sldChg>
      <pc:sldChg chg="del">
        <pc:chgData name="Carina Carlsen" userId="2bbc854f-e44a-44ff-9bd9-0e7ce760f762" providerId="ADAL" clId="{5E971D48-F4C0-4A15-96CD-5987BAC0936B}" dt="2023-11-30T07:26:20.264" v="5920" actId="47"/>
        <pc:sldMkLst>
          <pc:docMk/>
          <pc:sldMk cId="4280656461" sldId="475"/>
        </pc:sldMkLst>
      </pc:sldChg>
      <pc:sldChg chg="modSp del mod">
        <pc:chgData name="Carina Carlsen" userId="2bbc854f-e44a-44ff-9bd9-0e7ce760f762" providerId="ADAL" clId="{5E971D48-F4C0-4A15-96CD-5987BAC0936B}" dt="2023-11-30T07:26:20.264" v="5920" actId="47"/>
        <pc:sldMkLst>
          <pc:docMk/>
          <pc:sldMk cId="764706627" sldId="476"/>
        </pc:sldMkLst>
        <pc:spChg chg="mod">
          <ac:chgData name="Carina Carlsen" userId="2bbc854f-e44a-44ff-9bd9-0e7ce760f762" providerId="ADAL" clId="{5E971D48-F4C0-4A15-96CD-5987BAC0936B}" dt="2023-11-30T05:53:41.547" v="52" actId="27636"/>
          <ac:spMkLst>
            <pc:docMk/>
            <pc:sldMk cId="764706627" sldId="476"/>
            <ac:spMk id="3" creationId="{E2A7A50D-0931-4145-9644-D7DED73A3FCE}"/>
          </ac:spMkLst>
        </pc:spChg>
      </pc:sldChg>
      <pc:sldChg chg="del">
        <pc:chgData name="Carina Carlsen" userId="2bbc854f-e44a-44ff-9bd9-0e7ce760f762" providerId="ADAL" clId="{5E971D48-F4C0-4A15-96CD-5987BAC0936B}" dt="2023-11-30T07:25:44.502" v="5910" actId="47"/>
        <pc:sldMkLst>
          <pc:docMk/>
          <pc:sldMk cId="3154514706" sldId="478"/>
        </pc:sldMkLst>
      </pc:sldChg>
      <pc:sldChg chg="del">
        <pc:chgData name="Carina Carlsen" userId="2bbc854f-e44a-44ff-9bd9-0e7ce760f762" providerId="ADAL" clId="{5E971D48-F4C0-4A15-96CD-5987BAC0936B}" dt="2023-11-30T06:21:01.699" v="1074" actId="47"/>
        <pc:sldMkLst>
          <pc:docMk/>
          <pc:sldMk cId="616915455" sldId="482"/>
        </pc:sldMkLst>
      </pc:sldChg>
      <pc:sldChg chg="del">
        <pc:chgData name="Carina Carlsen" userId="2bbc854f-e44a-44ff-9bd9-0e7ce760f762" providerId="ADAL" clId="{5E971D48-F4C0-4A15-96CD-5987BAC0936B}" dt="2023-11-30T07:26:06.072" v="5916" actId="47"/>
        <pc:sldMkLst>
          <pc:docMk/>
          <pc:sldMk cId="2146206443" sldId="483"/>
        </pc:sldMkLst>
      </pc:sldChg>
      <pc:sldChg chg="modSp del mod ord">
        <pc:chgData name="Carina Carlsen" userId="2bbc854f-e44a-44ff-9bd9-0e7ce760f762" providerId="ADAL" clId="{5E971D48-F4C0-4A15-96CD-5987BAC0936B}" dt="2023-11-30T07:26:17.946" v="5919" actId="47"/>
        <pc:sldMkLst>
          <pc:docMk/>
          <pc:sldMk cId="1004666512" sldId="484"/>
        </pc:sldMkLst>
        <pc:spChg chg="mod">
          <ac:chgData name="Carina Carlsen" userId="2bbc854f-e44a-44ff-9bd9-0e7ce760f762" providerId="ADAL" clId="{5E971D48-F4C0-4A15-96CD-5987BAC0936B}" dt="2023-11-30T05:53:41.518" v="51" actId="27636"/>
          <ac:spMkLst>
            <pc:docMk/>
            <pc:sldMk cId="1004666512" sldId="484"/>
            <ac:spMk id="6" creationId="{92820076-8A29-4687-9673-29103FC9ADEE}"/>
          </ac:spMkLst>
        </pc:spChg>
      </pc:sldChg>
      <pc:sldChg chg="del">
        <pc:chgData name="Carina Carlsen" userId="2bbc854f-e44a-44ff-9bd9-0e7ce760f762" providerId="ADAL" clId="{5E971D48-F4C0-4A15-96CD-5987BAC0936B}" dt="2023-11-30T07:25:53.322" v="5913" actId="47"/>
        <pc:sldMkLst>
          <pc:docMk/>
          <pc:sldMk cId="3315475403" sldId="485"/>
        </pc:sldMkLst>
      </pc:sldChg>
      <pc:sldChg chg="addSp modSp new mod ord modAnim">
        <pc:chgData name="Carina Carlsen" userId="2bbc854f-e44a-44ff-9bd9-0e7ce760f762" providerId="ADAL" clId="{5E971D48-F4C0-4A15-96CD-5987BAC0936B}" dt="2023-11-30T06:31:32.340" v="1395"/>
        <pc:sldMkLst>
          <pc:docMk/>
          <pc:sldMk cId="14722718" sldId="486"/>
        </pc:sldMkLst>
        <pc:picChg chg="add mod">
          <ac:chgData name="Carina Carlsen" userId="2bbc854f-e44a-44ff-9bd9-0e7ce760f762" providerId="ADAL" clId="{5E971D48-F4C0-4A15-96CD-5987BAC0936B}" dt="2023-11-30T06:31:19.894" v="1391" actId="1076"/>
          <ac:picMkLst>
            <pc:docMk/>
            <pc:sldMk cId="14722718" sldId="486"/>
            <ac:picMk id="2" creationId="{62D181C7-D498-5226-DD24-DC2A29824E50}"/>
          </ac:picMkLst>
        </pc:picChg>
      </pc:sldChg>
      <pc:sldChg chg="addSp modSp add mod modClrScheme modAnim chgLayout modNotesTx">
        <pc:chgData name="Carina Carlsen" userId="2bbc854f-e44a-44ff-9bd9-0e7ce760f762" providerId="ADAL" clId="{5E971D48-F4C0-4A15-96CD-5987BAC0936B}" dt="2023-11-30T07:17:21.572" v="5606" actId="27636"/>
        <pc:sldMkLst>
          <pc:docMk/>
          <pc:sldMk cId="201410884" sldId="487"/>
        </pc:sldMkLst>
        <pc:spChg chg="mod">
          <ac:chgData name="Carina Carlsen" userId="2bbc854f-e44a-44ff-9bd9-0e7ce760f762" providerId="ADAL" clId="{5E971D48-F4C0-4A15-96CD-5987BAC0936B}" dt="2023-11-30T07:17:21.563" v="5605" actId="26606"/>
          <ac:spMkLst>
            <pc:docMk/>
            <pc:sldMk cId="201410884" sldId="487"/>
            <ac:spMk id="2" creationId="{82E4A53D-807C-4D6D-B804-646A022EFFF7}"/>
          </ac:spMkLst>
        </pc:spChg>
        <pc:spChg chg="mod">
          <ac:chgData name="Carina Carlsen" userId="2bbc854f-e44a-44ff-9bd9-0e7ce760f762" providerId="ADAL" clId="{5E971D48-F4C0-4A15-96CD-5987BAC0936B}" dt="2023-11-30T07:17:21.563" v="5605" actId="26606"/>
          <ac:spMkLst>
            <pc:docMk/>
            <pc:sldMk cId="201410884" sldId="487"/>
            <ac:spMk id="11" creationId="{00000000-0000-0000-0000-000000000000}"/>
          </ac:spMkLst>
        </pc:spChg>
        <pc:spChg chg="add mod">
          <ac:chgData name="Carina Carlsen" userId="2bbc854f-e44a-44ff-9bd9-0e7ce760f762" providerId="ADAL" clId="{5E971D48-F4C0-4A15-96CD-5987BAC0936B}" dt="2023-11-30T07:17:21.572" v="5606" actId="27636"/>
          <ac:spMkLst>
            <pc:docMk/>
            <pc:sldMk cId="201410884" sldId="487"/>
            <ac:spMk id="16" creationId="{61575BD6-E686-B416-FF36-79B7E4B2B097}"/>
          </ac:spMkLst>
        </pc:spChg>
        <pc:picChg chg="add mod ord">
          <ac:chgData name="Carina Carlsen" userId="2bbc854f-e44a-44ff-9bd9-0e7ce760f762" providerId="ADAL" clId="{5E971D48-F4C0-4A15-96CD-5987BAC0936B}" dt="2023-11-30T07:17:21.563" v="5605" actId="26606"/>
          <ac:picMkLst>
            <pc:docMk/>
            <pc:sldMk cId="201410884" sldId="487"/>
            <ac:picMk id="4" creationId="{9B597ACE-9615-4366-459C-8CCAFFF30564}"/>
          </ac:picMkLst>
        </pc:picChg>
      </pc:sldChg>
      <pc:sldChg chg="addSp modSp add mod modClrScheme modAnim chgLayout modNotesTx">
        <pc:chgData name="Carina Carlsen" userId="2bbc854f-e44a-44ff-9bd9-0e7ce760f762" providerId="ADAL" clId="{5E971D48-F4C0-4A15-96CD-5987BAC0936B}" dt="2023-11-30T07:15:09.530" v="5601" actId="26606"/>
        <pc:sldMkLst>
          <pc:docMk/>
          <pc:sldMk cId="2262154846" sldId="488"/>
        </pc:sldMkLst>
        <pc:spChg chg="mod">
          <ac:chgData name="Carina Carlsen" userId="2bbc854f-e44a-44ff-9bd9-0e7ce760f762" providerId="ADAL" clId="{5E971D48-F4C0-4A15-96CD-5987BAC0936B}" dt="2023-11-30T07:15:09.530" v="5601" actId="26606"/>
          <ac:spMkLst>
            <pc:docMk/>
            <pc:sldMk cId="2262154846" sldId="488"/>
            <ac:spMk id="2" creationId="{82E4A53D-807C-4D6D-B804-646A022EFFF7}"/>
          </ac:spMkLst>
        </pc:spChg>
        <pc:spChg chg="mod">
          <ac:chgData name="Carina Carlsen" userId="2bbc854f-e44a-44ff-9bd9-0e7ce760f762" providerId="ADAL" clId="{5E971D48-F4C0-4A15-96CD-5987BAC0936B}" dt="2023-11-30T07:15:09.530" v="5601" actId="26606"/>
          <ac:spMkLst>
            <pc:docMk/>
            <pc:sldMk cId="2262154846" sldId="488"/>
            <ac:spMk id="11" creationId="{00000000-0000-0000-0000-000000000000}"/>
          </ac:spMkLst>
        </pc:spChg>
        <pc:picChg chg="add mod">
          <ac:chgData name="Carina Carlsen" userId="2bbc854f-e44a-44ff-9bd9-0e7ce760f762" providerId="ADAL" clId="{5E971D48-F4C0-4A15-96CD-5987BAC0936B}" dt="2023-11-30T07:15:09.530" v="5601" actId="26606"/>
          <ac:picMkLst>
            <pc:docMk/>
            <pc:sldMk cId="2262154846" sldId="488"/>
            <ac:picMk id="4" creationId="{8DCEB0F4-BC87-B964-9AC7-AC7ADA5678E1}"/>
          </ac:picMkLst>
        </pc:picChg>
      </pc:sldChg>
      <pc:sldChg chg="addSp delSp modSp add mod modClrScheme modAnim chgLayout modNotesTx">
        <pc:chgData name="Carina Carlsen" userId="2bbc854f-e44a-44ff-9bd9-0e7ce760f762" providerId="ADAL" clId="{5E971D48-F4C0-4A15-96CD-5987BAC0936B}" dt="2023-11-30T07:21:27.249" v="5778" actId="27636"/>
        <pc:sldMkLst>
          <pc:docMk/>
          <pc:sldMk cId="2528682615" sldId="489"/>
        </pc:sldMkLst>
        <pc:spChg chg="mod">
          <ac:chgData name="Carina Carlsen" userId="2bbc854f-e44a-44ff-9bd9-0e7ce760f762" providerId="ADAL" clId="{5E971D48-F4C0-4A15-96CD-5987BAC0936B}" dt="2023-11-30T07:21:27.240" v="5777" actId="26606"/>
          <ac:spMkLst>
            <pc:docMk/>
            <pc:sldMk cId="2528682615" sldId="489"/>
            <ac:spMk id="2" creationId="{82E4A53D-807C-4D6D-B804-646A022EFFF7}"/>
          </ac:spMkLst>
        </pc:spChg>
        <pc:spChg chg="add del">
          <ac:chgData name="Carina Carlsen" userId="2bbc854f-e44a-44ff-9bd9-0e7ce760f762" providerId="ADAL" clId="{5E971D48-F4C0-4A15-96CD-5987BAC0936B}" dt="2023-11-30T07:21:06.351" v="5769" actId="22"/>
          <ac:spMkLst>
            <pc:docMk/>
            <pc:sldMk cId="2528682615" sldId="489"/>
            <ac:spMk id="4" creationId="{B5EEF1B7-5703-2F4D-5B6E-26529FD97291}"/>
          </ac:spMkLst>
        </pc:spChg>
        <pc:spChg chg="mod">
          <ac:chgData name="Carina Carlsen" userId="2bbc854f-e44a-44ff-9bd9-0e7ce760f762" providerId="ADAL" clId="{5E971D48-F4C0-4A15-96CD-5987BAC0936B}" dt="2023-11-30T07:21:27.240" v="5777" actId="26606"/>
          <ac:spMkLst>
            <pc:docMk/>
            <pc:sldMk cId="2528682615" sldId="489"/>
            <ac:spMk id="11" creationId="{00000000-0000-0000-0000-000000000000}"/>
          </ac:spMkLst>
        </pc:spChg>
        <pc:spChg chg="add mod">
          <ac:chgData name="Carina Carlsen" userId="2bbc854f-e44a-44ff-9bd9-0e7ce760f762" providerId="ADAL" clId="{5E971D48-F4C0-4A15-96CD-5987BAC0936B}" dt="2023-11-30T07:21:27.249" v="5778" actId="27636"/>
          <ac:spMkLst>
            <pc:docMk/>
            <pc:sldMk cId="2528682615" sldId="489"/>
            <ac:spMk id="16" creationId="{F6AD5C58-4DA8-23AF-1689-30613481C3B6}"/>
          </ac:spMkLst>
        </pc:spChg>
        <pc:picChg chg="add mod ord">
          <ac:chgData name="Carina Carlsen" userId="2bbc854f-e44a-44ff-9bd9-0e7ce760f762" providerId="ADAL" clId="{5E971D48-F4C0-4A15-96CD-5987BAC0936B}" dt="2023-11-30T07:21:27.240" v="5777" actId="26606"/>
          <ac:picMkLst>
            <pc:docMk/>
            <pc:sldMk cId="2528682615" sldId="489"/>
            <ac:picMk id="6" creationId="{BB09855C-D43E-9754-7285-F1EB9EB69513}"/>
          </ac:picMkLst>
        </pc:picChg>
      </pc:sldChg>
      <pc:sldChg chg="addSp modSp add mod modClrScheme modAnim chgLayout modNotesTx">
        <pc:chgData name="Carina Carlsen" userId="2bbc854f-e44a-44ff-9bd9-0e7ce760f762" providerId="ADAL" clId="{5E971D48-F4C0-4A15-96CD-5987BAC0936B}" dt="2023-11-30T07:24:59.280" v="5908" actId="5793"/>
        <pc:sldMkLst>
          <pc:docMk/>
          <pc:sldMk cId="288394196" sldId="490"/>
        </pc:sldMkLst>
        <pc:spChg chg="mod">
          <ac:chgData name="Carina Carlsen" userId="2bbc854f-e44a-44ff-9bd9-0e7ce760f762" providerId="ADAL" clId="{5E971D48-F4C0-4A15-96CD-5987BAC0936B}" dt="2023-11-30T07:24:59.280" v="5908" actId="5793"/>
          <ac:spMkLst>
            <pc:docMk/>
            <pc:sldMk cId="288394196" sldId="490"/>
            <ac:spMk id="2" creationId="{82E4A53D-807C-4D6D-B804-646A022EFFF7}"/>
          </ac:spMkLst>
        </pc:spChg>
        <pc:spChg chg="mod">
          <ac:chgData name="Carina Carlsen" userId="2bbc854f-e44a-44ff-9bd9-0e7ce760f762" providerId="ADAL" clId="{5E971D48-F4C0-4A15-96CD-5987BAC0936B}" dt="2023-11-30T07:24:32.882" v="5871" actId="26606"/>
          <ac:spMkLst>
            <pc:docMk/>
            <pc:sldMk cId="288394196" sldId="490"/>
            <ac:spMk id="11" creationId="{00000000-0000-0000-0000-000000000000}"/>
          </ac:spMkLst>
        </pc:spChg>
        <pc:picChg chg="add mod">
          <ac:chgData name="Carina Carlsen" userId="2bbc854f-e44a-44ff-9bd9-0e7ce760f762" providerId="ADAL" clId="{5E971D48-F4C0-4A15-96CD-5987BAC0936B}" dt="2023-11-30T07:24:32.882" v="5871" actId="26606"/>
          <ac:picMkLst>
            <pc:docMk/>
            <pc:sldMk cId="288394196" sldId="490"/>
            <ac:picMk id="4" creationId="{8DADA44B-4650-7651-789C-92EE044CD1B9}"/>
          </ac:picMkLst>
        </pc:picChg>
      </pc:sldChg>
      <pc:sldChg chg="addSp modSp add mod modClrScheme modAnim chgLayout modNotesTx">
        <pc:chgData name="Carina Carlsen" userId="2bbc854f-e44a-44ff-9bd9-0e7ce760f762" providerId="ADAL" clId="{5E971D48-F4C0-4A15-96CD-5987BAC0936B}" dt="2023-11-30T06:51:17.173" v="3286" actId="20577"/>
        <pc:sldMkLst>
          <pc:docMk/>
          <pc:sldMk cId="634369772" sldId="491"/>
        </pc:sldMkLst>
        <pc:spChg chg="mod">
          <ac:chgData name="Carina Carlsen" userId="2bbc854f-e44a-44ff-9bd9-0e7ce760f762" providerId="ADAL" clId="{5E971D48-F4C0-4A15-96CD-5987BAC0936B}" dt="2023-11-30T06:51:17.173" v="3286" actId="20577"/>
          <ac:spMkLst>
            <pc:docMk/>
            <pc:sldMk cId="634369772" sldId="491"/>
            <ac:spMk id="2" creationId="{82E4A53D-807C-4D6D-B804-646A022EFFF7}"/>
          </ac:spMkLst>
        </pc:spChg>
        <pc:spChg chg="mod">
          <ac:chgData name="Carina Carlsen" userId="2bbc854f-e44a-44ff-9bd9-0e7ce760f762" providerId="ADAL" clId="{5E971D48-F4C0-4A15-96CD-5987BAC0936B}" dt="2023-11-30T06:51:03.691" v="3278" actId="26606"/>
          <ac:spMkLst>
            <pc:docMk/>
            <pc:sldMk cId="634369772" sldId="491"/>
            <ac:spMk id="11" creationId="{00000000-0000-0000-0000-000000000000}"/>
          </ac:spMkLst>
        </pc:spChg>
        <pc:spChg chg="add mod">
          <ac:chgData name="Carina Carlsen" userId="2bbc854f-e44a-44ff-9bd9-0e7ce760f762" providerId="ADAL" clId="{5E971D48-F4C0-4A15-96CD-5987BAC0936B}" dt="2023-11-30T06:51:03.707" v="3279" actId="27636"/>
          <ac:spMkLst>
            <pc:docMk/>
            <pc:sldMk cId="634369772" sldId="491"/>
            <ac:spMk id="16" creationId="{0D134F7F-7D82-594F-3059-30493EF4DDAF}"/>
          </ac:spMkLst>
        </pc:spChg>
        <pc:picChg chg="add mod ord">
          <ac:chgData name="Carina Carlsen" userId="2bbc854f-e44a-44ff-9bd9-0e7ce760f762" providerId="ADAL" clId="{5E971D48-F4C0-4A15-96CD-5987BAC0936B}" dt="2023-11-30T06:51:03.691" v="3278" actId="26606"/>
          <ac:picMkLst>
            <pc:docMk/>
            <pc:sldMk cId="634369772" sldId="491"/>
            <ac:picMk id="4" creationId="{B173BDFC-C809-E326-5388-7ED2A283323B}"/>
          </ac:picMkLst>
        </pc:picChg>
      </pc:sldChg>
      <pc:sldChg chg="addSp delSp modSp add mod ord modClrScheme chgLayout modNotesTx">
        <pc:chgData name="Carina Carlsen" userId="2bbc854f-e44a-44ff-9bd9-0e7ce760f762" providerId="ADAL" clId="{5E971D48-F4C0-4A15-96CD-5987BAC0936B}" dt="2023-11-30T07:28:49.961" v="6090" actId="26606"/>
        <pc:sldMkLst>
          <pc:docMk/>
          <pc:sldMk cId="1388917580" sldId="492"/>
        </pc:sldMkLst>
        <pc:spChg chg="mod">
          <ac:chgData name="Carina Carlsen" userId="2bbc854f-e44a-44ff-9bd9-0e7ce760f762" providerId="ADAL" clId="{5E971D48-F4C0-4A15-96CD-5987BAC0936B}" dt="2023-11-30T07:28:49.961" v="6090" actId="26606"/>
          <ac:spMkLst>
            <pc:docMk/>
            <pc:sldMk cId="1388917580" sldId="492"/>
            <ac:spMk id="7" creationId="{00000000-0000-0000-0000-000000000000}"/>
          </ac:spMkLst>
        </pc:spChg>
        <pc:spChg chg="mod">
          <ac:chgData name="Carina Carlsen" userId="2bbc854f-e44a-44ff-9bd9-0e7ce760f762" providerId="ADAL" clId="{5E971D48-F4C0-4A15-96CD-5987BAC0936B}" dt="2023-11-30T07:28:49.961" v="6090" actId="26606"/>
          <ac:spMkLst>
            <pc:docMk/>
            <pc:sldMk cId="1388917580" sldId="492"/>
            <ac:spMk id="8" creationId="{00000000-0000-0000-0000-000000000000}"/>
          </ac:spMkLst>
        </pc:spChg>
        <pc:picChg chg="del">
          <ac:chgData name="Carina Carlsen" userId="2bbc854f-e44a-44ff-9bd9-0e7ce760f762" providerId="ADAL" clId="{5E971D48-F4C0-4A15-96CD-5987BAC0936B}" dt="2023-11-30T07:28:42.450" v="6086" actId="478"/>
          <ac:picMkLst>
            <pc:docMk/>
            <pc:sldMk cId="1388917580" sldId="492"/>
            <ac:picMk id="3" creationId="{66ABFE24-1F6E-0B1D-7CA0-F46064D41C9D}"/>
          </ac:picMkLst>
        </pc:picChg>
        <pc:picChg chg="add mod">
          <ac:chgData name="Carina Carlsen" userId="2bbc854f-e44a-44ff-9bd9-0e7ce760f762" providerId="ADAL" clId="{5E971D48-F4C0-4A15-96CD-5987BAC0936B}" dt="2023-11-30T07:28:49.961" v="6090" actId="26606"/>
          <ac:picMkLst>
            <pc:docMk/>
            <pc:sldMk cId="1388917580" sldId="492"/>
            <ac:picMk id="4" creationId="{6EECB4C0-3321-BDCB-1D7A-2504768F7CBB}"/>
          </ac:picMkLst>
        </pc:picChg>
      </pc:sldChg>
      <pc:sldChg chg="add del modNotesTx">
        <pc:chgData name="Carina Carlsen" userId="2bbc854f-e44a-44ff-9bd9-0e7ce760f762" providerId="ADAL" clId="{5E971D48-F4C0-4A15-96CD-5987BAC0936B}" dt="2023-11-30T07:36:19.986" v="6804" actId="47"/>
        <pc:sldMkLst>
          <pc:docMk/>
          <pc:sldMk cId="1099697630" sldId="493"/>
        </pc:sldMkLst>
      </pc:sldChg>
      <pc:sldChg chg="addSp delSp modSp add mod modClrScheme chgLayout modNotesTx">
        <pc:chgData name="Carina Carlsen" userId="2bbc854f-e44a-44ff-9bd9-0e7ce760f762" providerId="ADAL" clId="{5E971D48-F4C0-4A15-96CD-5987BAC0936B}" dt="2023-11-30T07:36:18.242" v="6803" actId="20577"/>
        <pc:sldMkLst>
          <pc:docMk/>
          <pc:sldMk cId="1184273995" sldId="494"/>
        </pc:sldMkLst>
        <pc:spChg chg="mod">
          <ac:chgData name="Carina Carlsen" userId="2bbc854f-e44a-44ff-9bd9-0e7ce760f762" providerId="ADAL" clId="{5E971D48-F4C0-4A15-96CD-5987BAC0936B}" dt="2023-11-30T07:31:30.190" v="6207" actId="26606"/>
          <ac:spMkLst>
            <pc:docMk/>
            <pc:sldMk cId="1184273995" sldId="494"/>
            <ac:spMk id="7" creationId="{00000000-0000-0000-0000-000000000000}"/>
          </ac:spMkLst>
        </pc:spChg>
        <pc:spChg chg="add mod">
          <ac:chgData name="Carina Carlsen" userId="2bbc854f-e44a-44ff-9bd9-0e7ce760f762" providerId="ADAL" clId="{5E971D48-F4C0-4A15-96CD-5987BAC0936B}" dt="2023-11-30T07:33:44.812" v="6266" actId="113"/>
          <ac:spMkLst>
            <pc:docMk/>
            <pc:sldMk cId="1184273995" sldId="494"/>
            <ac:spMk id="8" creationId="{00000000-0000-0000-0000-000000000000}"/>
          </ac:spMkLst>
        </pc:spChg>
        <pc:spChg chg="del mod replId">
          <ac:chgData name="Carina Carlsen" userId="2bbc854f-e44a-44ff-9bd9-0e7ce760f762" providerId="ADAL" clId="{5E971D48-F4C0-4A15-96CD-5987BAC0936B}" dt="2023-11-30T07:31:30.190" v="6207" actId="26606"/>
          <ac:spMkLst>
            <pc:docMk/>
            <pc:sldMk cId="1184273995" sldId="494"/>
            <ac:spMk id="1028" creationId="{00000000-0000-0000-0000-000000000000}"/>
          </ac:spMkLst>
        </pc:spChg>
        <pc:picChg chg="add mod">
          <ac:chgData name="Carina Carlsen" userId="2bbc854f-e44a-44ff-9bd9-0e7ce760f762" providerId="ADAL" clId="{5E971D48-F4C0-4A15-96CD-5987BAC0936B}" dt="2023-11-30T07:33:48.293" v="6267" actId="1076"/>
          <ac:picMkLst>
            <pc:docMk/>
            <pc:sldMk cId="1184273995" sldId="494"/>
            <ac:picMk id="2" creationId="{4DACDF0A-13CC-11BF-25A6-2207241037F1}"/>
          </ac:picMkLst>
        </pc:picChg>
        <pc:picChg chg="del">
          <ac:chgData name="Carina Carlsen" userId="2bbc854f-e44a-44ff-9bd9-0e7ce760f762" providerId="ADAL" clId="{5E971D48-F4C0-4A15-96CD-5987BAC0936B}" dt="2023-11-30T07:29:38.149" v="6124" actId="478"/>
          <ac:picMkLst>
            <pc:docMk/>
            <pc:sldMk cId="1184273995" sldId="494"/>
            <ac:picMk id="4" creationId="{6EECB4C0-3321-BDCB-1D7A-2504768F7CBB}"/>
          </ac:picMkLst>
        </pc:picChg>
        <pc:picChg chg="add mod">
          <ac:chgData name="Carina Carlsen" userId="2bbc854f-e44a-44ff-9bd9-0e7ce760f762" providerId="ADAL" clId="{5E971D48-F4C0-4A15-96CD-5987BAC0936B}" dt="2023-11-30T07:31:30.190" v="6207" actId="26606"/>
          <ac:picMkLst>
            <pc:docMk/>
            <pc:sldMk cId="1184273995" sldId="494"/>
            <ac:picMk id="1026" creationId="{5BF3BB01-527D-50A1-D85E-AA89C23E0C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Plassholder for dato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35752C-D2FE-4C49-8F26-16F91B60C0C2}" type="datetimeFigureOut">
              <a:rPr lang="nb-NO" smtClean="0"/>
              <a:t>15.02.2024</a:t>
            </a:fld>
            <a:endParaRPr lang="nb-NO"/>
          </a:p>
        </p:txBody>
      </p:sp>
      <p:sp>
        <p:nvSpPr>
          <p:cNvPr id="4" name="Plassholder for lysbilde 3"/>
          <p:cNvSpPr>
            <a:spLocks noGrp="1" noRot="1" noChangeAspect="1"/>
          </p:cNvSpPr>
          <p:nvPr>
            <p:ph type="sldImg" idx="2"/>
          </p:nvPr>
        </p:nvSpPr>
        <p:spPr>
          <a:xfrm>
            <a:off x="1030288" y="466725"/>
            <a:ext cx="4949825" cy="3713163"/>
          </a:xfrm>
          <a:prstGeom prst="rect">
            <a:avLst/>
          </a:prstGeom>
          <a:noFill/>
          <a:ln w="12700">
            <a:solidFill>
              <a:prstClr val="black"/>
            </a:solidFill>
          </a:ln>
        </p:spPr>
        <p:txBody>
          <a:bodyPr vert="horz" lIns="93177" tIns="46589" rIns="93177" bIns="46589" rtlCol="0" anchor="ctr"/>
          <a:lstStyle/>
          <a:p>
            <a:endParaRPr lang="nb-NO"/>
          </a:p>
        </p:txBody>
      </p:sp>
      <p:sp>
        <p:nvSpPr>
          <p:cNvPr id="5" name="Plassholder for notat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7DFBDD-C0F9-409A-B544-1E658CE949E7}" type="slidenum">
              <a:rPr lang="nb-NO" smtClean="0"/>
              <a:t>‹#›</a:t>
            </a:fld>
            <a:endParaRPr lang="nb-NO"/>
          </a:p>
        </p:txBody>
      </p:sp>
    </p:spTree>
    <p:extLst>
      <p:ext uri="{BB962C8B-B14F-4D97-AF65-F5344CB8AC3E}">
        <p14:creationId xmlns:p14="http://schemas.microsoft.com/office/powerpoint/2010/main" val="343056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1</a:t>
            </a:fld>
            <a:endParaRPr lang="nb-NO"/>
          </a:p>
        </p:txBody>
      </p:sp>
    </p:spTree>
    <p:extLst>
      <p:ext uri="{BB962C8B-B14F-4D97-AF65-F5344CB8AC3E}">
        <p14:creationId xmlns:p14="http://schemas.microsoft.com/office/powerpoint/2010/main" val="190772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959595"/>
                </a:solidFill>
                <a:effectLst/>
                <a:latin typeface="clcicgqyw0002obe2xroteu2c"/>
              </a:rPr>
              <a:t>Til lærer:</a:t>
            </a:r>
          </a:p>
          <a:p>
            <a:pPr algn="l"/>
            <a:r>
              <a:rPr lang="nb-NO" b="0" i="0" dirty="0">
                <a:solidFill>
                  <a:srgbClr val="959595"/>
                </a:solidFill>
                <a:effectLst/>
                <a:latin typeface="clcicgqyw0002obe2xroteu2c"/>
              </a:rPr>
              <a:t>Gi elevene tre post it-lapper hver. </a:t>
            </a:r>
          </a:p>
          <a:p>
            <a:pPr algn="l"/>
            <a:r>
              <a:rPr lang="nb-NO" b="0" i="0" dirty="0">
                <a:solidFill>
                  <a:srgbClr val="959595"/>
                </a:solidFill>
                <a:effectLst/>
                <a:latin typeface="clcicgqyw0002obe2xroteu2c"/>
              </a:rPr>
              <a:t>Be de skrive ned tre hyggelige ting om seg selv. Det kan være hva de liker ved seg selv, eller hva de er flinke til. </a:t>
            </a:r>
            <a:br>
              <a:rPr lang="nb-NO" b="0" i="0" dirty="0">
                <a:solidFill>
                  <a:srgbClr val="959595"/>
                </a:solidFill>
                <a:effectLst/>
                <a:latin typeface="clcicgqyw0002obe2xroteu2c"/>
              </a:rPr>
            </a:br>
            <a:r>
              <a:rPr lang="nb-NO" b="0" i="0" dirty="0">
                <a:solidFill>
                  <a:srgbClr val="959595"/>
                </a:solidFill>
                <a:effectLst/>
                <a:latin typeface="clcicgqyw0002obe2xroteu2c"/>
              </a:rPr>
              <a:t>Eksempelvis: Jeg er sterk, Jeg er flink til å tegne, Jeg er god i engelsk, </a:t>
            </a:r>
            <a:r>
              <a:rPr lang="nb-NO" b="0" i="0" dirty="0" err="1">
                <a:solidFill>
                  <a:srgbClr val="959595"/>
                </a:solidFill>
                <a:effectLst/>
                <a:latin typeface="clcicgqyw0002obe2xroteu2c"/>
              </a:rPr>
              <a:t>etc</a:t>
            </a:r>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Dersom de synes det er vanskelig, kan de be en klassekamerat om å hjelpe dem. </a:t>
            </a:r>
          </a:p>
          <a:p>
            <a:pPr algn="l"/>
            <a:r>
              <a:rPr lang="nb-NO" b="0" i="0" dirty="0">
                <a:solidFill>
                  <a:srgbClr val="959595"/>
                </a:solidFill>
                <a:effectLst/>
                <a:latin typeface="clcicgqyw0002obe2xroteu2c"/>
              </a:rPr>
              <a:t>Det er ikke lov å skrive negative ting, eller negative ting med positiv ordlyd. Eksempelvis: Jeg er flink til å rote</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OBS: </a:t>
            </a:r>
            <a:br>
              <a:rPr lang="nb-NO" b="0" i="0" dirty="0">
                <a:solidFill>
                  <a:srgbClr val="959595"/>
                </a:solidFill>
                <a:effectLst/>
                <a:latin typeface="clcicgqyw0002obe2xroteu2c"/>
              </a:rPr>
            </a:br>
            <a:r>
              <a:rPr lang="nb-NO" b="0" i="0" dirty="0">
                <a:solidFill>
                  <a:srgbClr val="959595"/>
                </a:solidFill>
                <a:effectLst/>
                <a:latin typeface="clcicgqyw0002obe2xroteu2c"/>
              </a:rPr>
              <a:t>Det anbefales at du lager noen lapper på forhånd, eller har notert noen stikkord per elev. Slik unngår du at noen av elevene blir sittende alene, ikke klarer å finne på noe, eller bare skriver negative ting. </a:t>
            </a: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10</a:t>
            </a:fld>
            <a:endParaRPr lang="nb-NO"/>
          </a:p>
        </p:txBody>
      </p:sp>
    </p:spTree>
    <p:extLst>
      <p:ext uri="{BB962C8B-B14F-4D97-AF65-F5344CB8AC3E}">
        <p14:creationId xmlns:p14="http://schemas.microsoft.com/office/powerpoint/2010/main" val="8421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1" u="sng" dirty="0">
                <a:solidFill>
                  <a:srgbClr val="374151"/>
                </a:solidFill>
                <a:effectLst/>
                <a:latin typeface="Söhne"/>
              </a:rPr>
              <a:t>Til lærere</a:t>
            </a:r>
          </a:p>
          <a:p>
            <a:pPr algn="l"/>
            <a:r>
              <a:rPr lang="nb-NO" b="1" i="0" dirty="0">
                <a:solidFill>
                  <a:srgbClr val="374151"/>
                </a:solidFill>
                <a:effectLst/>
                <a:latin typeface="Söhne"/>
              </a:rPr>
              <a:t>Oppvarmingsoppgave:</a:t>
            </a:r>
            <a:br>
              <a:rPr lang="nb-NO" b="1" i="0" dirty="0">
                <a:solidFill>
                  <a:srgbClr val="374151"/>
                </a:solidFill>
                <a:effectLst/>
                <a:latin typeface="Söhne"/>
              </a:rPr>
            </a:br>
            <a:r>
              <a:rPr lang="nb-NO" b="1" i="0" dirty="0">
                <a:solidFill>
                  <a:srgbClr val="374151"/>
                </a:solidFill>
                <a:effectLst/>
                <a:latin typeface="Söhne"/>
              </a:rPr>
              <a:t>Sirkeldiskusjon i to grupper</a:t>
            </a:r>
            <a:br>
              <a:rPr lang="nb-NO" b="1"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Deling av klassen:</a:t>
            </a:r>
            <a:r>
              <a:rPr lang="nb-NO" b="0" i="0" dirty="0">
                <a:solidFill>
                  <a:srgbClr val="374151"/>
                </a:solidFill>
                <a:effectLst/>
                <a:latin typeface="Söhne"/>
              </a:rPr>
              <a:t> Start oppgaven ved å dele klassen inn i to grupper. La den ene gruppen danne en indre sirkel, mens den andre gruppen danner en ytre sirkel rundt den indre. Det er viktig at begge sirklene står med ansiktet vendt mot hverandre slik at de kan kommunisere.</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Still spørsmål:</a:t>
            </a:r>
            <a:r>
              <a:rPr lang="nb-NO" b="0" i="0" dirty="0">
                <a:solidFill>
                  <a:srgbClr val="374151"/>
                </a:solidFill>
                <a:effectLst/>
                <a:latin typeface="Söhne"/>
              </a:rPr>
              <a:t> Presenter en serie spørsmål eller temaer som du ønsker at elevene skal diskutere. Dette kan være relatert til fagstoffet, en tekst de har lest, eller et aktuelt emne som er relevant for undervisningen</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Diskusjon i 1 minutt:</a:t>
            </a:r>
            <a:r>
              <a:rPr lang="nb-NO" b="0" i="0" dirty="0">
                <a:solidFill>
                  <a:srgbClr val="374151"/>
                </a:solidFill>
                <a:effectLst/>
                <a:latin typeface="Söhne"/>
              </a:rPr>
              <a:t> Gi elevene 1 minutt til å diskutere det første spørsmålet eller temaet med den personen som står rett overfor dem i den andre sirkelen. Oppmuntre til en grundig og fokusert samtale.</a:t>
            </a:r>
            <a:br>
              <a:rPr lang="nb-NO" b="0" i="0" dirty="0">
                <a:solidFill>
                  <a:srgbClr val="374151"/>
                </a:solidFill>
                <a:effectLst/>
                <a:latin typeface="Söhne"/>
              </a:rPr>
            </a:b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Bytte av plass:</a:t>
            </a:r>
            <a:r>
              <a:rPr lang="nb-NO" b="0" i="0" dirty="0">
                <a:solidFill>
                  <a:srgbClr val="374151"/>
                </a:solidFill>
                <a:effectLst/>
                <a:latin typeface="Söhne"/>
              </a:rPr>
              <a:t> Etter 1 minutt gir du beskjed om at den ytre sirkelen skal bevege seg én plass rundt i en </a:t>
            </a:r>
            <a:r>
              <a:rPr lang="nb-NO" b="0" i="0" dirty="0" err="1">
                <a:solidFill>
                  <a:srgbClr val="374151"/>
                </a:solidFill>
                <a:effectLst/>
                <a:latin typeface="Söhne"/>
              </a:rPr>
              <a:t>klokkevis</a:t>
            </a:r>
            <a:r>
              <a:rPr lang="nb-NO" b="0" i="0" dirty="0">
                <a:solidFill>
                  <a:srgbClr val="374151"/>
                </a:solidFill>
                <a:effectLst/>
                <a:latin typeface="Söhne"/>
              </a:rPr>
              <a:t> retning. Dette betyr at hver person i den ytre sirkelen skal bytte samtalepartner og begynne å diskutere med den nye personen foran dem.</a:t>
            </a:r>
          </a:p>
          <a:p>
            <a:pPr algn="l">
              <a:buFont typeface="+mj-lt"/>
              <a:buAutoNum type="arabicPeriod"/>
            </a:pP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Gjenta prosessen:</a:t>
            </a:r>
            <a:r>
              <a:rPr lang="nb-NO" b="0" i="0" dirty="0">
                <a:solidFill>
                  <a:srgbClr val="374151"/>
                </a:solidFill>
                <a:effectLst/>
                <a:latin typeface="Söhne"/>
              </a:rPr>
              <a:t> Fortsett å stille nye spørsmål eller temaer etter hvert som sirklene beveger seg og elevene bytter samtalepartnere. Dette gjør at hver elev får muligheten til å diskutere med flere forskjellige personer i den indre sirkelen.</a:t>
            </a:r>
          </a:p>
          <a:p>
            <a:pPr algn="l">
              <a:buFont typeface="+mj-lt"/>
              <a:buAutoNum type="arabicPeriod"/>
            </a:pPr>
            <a:endParaRPr lang="nb-NO" b="0" i="0" dirty="0">
              <a:solidFill>
                <a:srgbClr val="374151"/>
              </a:solidFill>
              <a:effectLst/>
              <a:latin typeface="Söhne"/>
            </a:endParaRPr>
          </a:p>
          <a:p>
            <a:pPr algn="l">
              <a:buFont typeface="+mj-lt"/>
              <a:buAutoNum type="arabicPeriod"/>
            </a:pPr>
            <a:r>
              <a:rPr lang="nb-NO" b="1" i="0" dirty="0">
                <a:solidFill>
                  <a:srgbClr val="374151"/>
                </a:solidFill>
                <a:effectLst/>
                <a:latin typeface="Söhne"/>
              </a:rPr>
              <a:t>Oppsummering:</a:t>
            </a:r>
            <a:r>
              <a:rPr lang="nb-NO" b="0" i="0" dirty="0">
                <a:solidFill>
                  <a:srgbClr val="374151"/>
                </a:solidFill>
                <a:effectLst/>
                <a:latin typeface="Söhne"/>
              </a:rPr>
              <a:t> Avslutt oppgaven ved å be elevene om å dele noen av de viktigste poengene eller innsiktene de har fått gjennom diskusjonene. Dette kan gjøres muntlig i plenum eller skriftlig som en oppsummering.</a:t>
            </a:r>
          </a:p>
          <a:p>
            <a:pPr algn="l">
              <a:buFont typeface="+mj-lt"/>
              <a:buNone/>
            </a:pPr>
            <a:endParaRPr lang="nb-NO" b="0" i="0" dirty="0">
              <a:solidFill>
                <a:srgbClr val="374151"/>
              </a:solidFill>
              <a:effectLst/>
              <a:latin typeface="Söhne"/>
            </a:endParaRPr>
          </a:p>
          <a:p>
            <a:pPr algn="l">
              <a:buFont typeface="+mj-lt"/>
              <a:buNone/>
            </a:pPr>
            <a:r>
              <a:rPr lang="nb-NO" b="0" i="0" dirty="0">
                <a:solidFill>
                  <a:srgbClr val="374151"/>
                </a:solidFill>
                <a:effectLst/>
                <a:latin typeface="Söhne"/>
              </a:rPr>
              <a:t>Forslag til spørsmål du kan stille:</a:t>
            </a:r>
            <a:br>
              <a:rPr lang="nb-NO" b="0" i="0" dirty="0">
                <a:solidFill>
                  <a:srgbClr val="374151"/>
                </a:solidFill>
                <a:effectLst/>
                <a:latin typeface="Söhne"/>
              </a:rPr>
            </a:br>
            <a:r>
              <a:rPr lang="nb-NO" b="0" i="1" dirty="0">
                <a:solidFill>
                  <a:srgbClr val="374151"/>
                </a:solidFill>
                <a:effectLst/>
                <a:latin typeface="Söhne"/>
              </a:rPr>
              <a:t>- Hva betyr selvfølelse for deg?</a:t>
            </a:r>
          </a:p>
          <a:p>
            <a:pPr algn="l">
              <a:buFont typeface="+mj-lt"/>
              <a:buNone/>
            </a:pPr>
            <a:r>
              <a:rPr lang="nb-NO" b="0" i="1" dirty="0">
                <a:solidFill>
                  <a:srgbClr val="374151"/>
                </a:solidFill>
                <a:effectLst/>
                <a:latin typeface="Söhne"/>
              </a:rPr>
              <a:t>- Hvordan påvirker selvfølelsen måten du ser på kroppen din?</a:t>
            </a:r>
          </a:p>
          <a:p>
            <a:pPr algn="l">
              <a:buFont typeface="+mj-lt"/>
              <a:buNone/>
            </a:pPr>
            <a:r>
              <a:rPr lang="nb-NO" b="0" i="1" dirty="0">
                <a:solidFill>
                  <a:srgbClr val="374151"/>
                </a:solidFill>
                <a:effectLst/>
                <a:latin typeface="Söhne"/>
              </a:rPr>
              <a:t>- Hvilke faktorer tror du påvirker hvordan folk oppfatter sin egen kropp?</a:t>
            </a:r>
          </a:p>
          <a:p>
            <a:pPr algn="l">
              <a:buFont typeface="+mj-lt"/>
              <a:buNone/>
            </a:pPr>
            <a:r>
              <a:rPr lang="nb-NO" b="0" i="1" dirty="0">
                <a:solidFill>
                  <a:srgbClr val="374151"/>
                </a:solidFill>
                <a:effectLst/>
                <a:latin typeface="Söhne"/>
              </a:rPr>
              <a:t>- Hvordan kan media påvirke vår oppfatning av skjønnhet og kroppsidealer?</a:t>
            </a:r>
          </a:p>
          <a:p>
            <a:pPr algn="l">
              <a:buFont typeface="+mj-lt"/>
              <a:buNone/>
            </a:pPr>
            <a:r>
              <a:rPr lang="nb-NO" b="0" i="1" dirty="0">
                <a:solidFill>
                  <a:srgbClr val="374151"/>
                </a:solidFill>
                <a:effectLst/>
                <a:latin typeface="Söhne"/>
              </a:rPr>
              <a:t>- Hva tror du er de positive effektene av å ha en god selvfølelse når det gjelder kroppen?</a:t>
            </a:r>
          </a:p>
          <a:p>
            <a:pPr algn="l">
              <a:buFont typeface="+mj-lt"/>
              <a:buNone/>
            </a:pPr>
            <a:r>
              <a:rPr lang="nb-NO" b="0" i="1" dirty="0">
                <a:solidFill>
                  <a:srgbClr val="374151"/>
                </a:solidFill>
                <a:effectLst/>
                <a:latin typeface="Söhne"/>
              </a:rPr>
              <a:t>- Hvilke negative konsekvenser kan lav selvfølelse knyttet til kroppen ha?</a:t>
            </a:r>
          </a:p>
          <a:p>
            <a:pPr algn="l">
              <a:buFont typeface="+mj-lt"/>
              <a:buNone/>
            </a:pPr>
            <a:r>
              <a:rPr lang="nb-NO" b="0" i="1" dirty="0">
                <a:solidFill>
                  <a:srgbClr val="374151"/>
                </a:solidFill>
                <a:effectLst/>
                <a:latin typeface="Söhne"/>
              </a:rPr>
              <a:t>- Hvordan kan vi støtte venner eller familiemedlemmer som sliter med dårlig selvfølelse knyttet til kroppen?</a:t>
            </a:r>
          </a:p>
          <a:p>
            <a:pPr algn="l">
              <a:buFont typeface="+mj-lt"/>
              <a:buNone/>
            </a:pPr>
            <a:r>
              <a:rPr lang="nb-NO" b="0" i="1" dirty="0">
                <a:solidFill>
                  <a:srgbClr val="374151"/>
                </a:solidFill>
                <a:effectLst/>
                <a:latin typeface="Söhne"/>
              </a:rPr>
              <a:t>- Hva er noen måter å fremme kroppspositivitet og akseptere ulikheter i kroppstyper?</a:t>
            </a:r>
          </a:p>
          <a:p>
            <a:pPr algn="l">
              <a:buFont typeface="+mj-lt"/>
              <a:buNone/>
            </a:pPr>
            <a:r>
              <a:rPr lang="nb-NO" b="0" i="1" dirty="0">
                <a:solidFill>
                  <a:srgbClr val="374151"/>
                </a:solidFill>
                <a:effectLst/>
                <a:latin typeface="Söhne"/>
              </a:rPr>
              <a:t>- Hva kan skolen gjøre for å fremme en sunn selvfølelse blant elevene når det gjelder kroppen?</a:t>
            </a:r>
          </a:p>
          <a:p>
            <a:pPr algn="l">
              <a:buFont typeface="+mj-lt"/>
              <a:buNone/>
            </a:pPr>
            <a:r>
              <a:rPr lang="nb-NO" b="0" i="1" dirty="0">
                <a:solidFill>
                  <a:srgbClr val="374151"/>
                </a:solidFill>
                <a:effectLst/>
                <a:latin typeface="Söhne"/>
              </a:rPr>
              <a:t>- Hvordan kan du selv arbeide med å styrke din selvfølelse knyttet til kroppen din?</a:t>
            </a:r>
          </a:p>
          <a:p>
            <a:pPr algn="l">
              <a:buFont typeface="+mj-lt"/>
              <a:buNone/>
            </a:pPr>
            <a:r>
              <a:rPr lang="nb-NO" b="0" i="1" dirty="0">
                <a:solidFill>
                  <a:srgbClr val="374151"/>
                </a:solidFill>
                <a:effectLst/>
                <a:latin typeface="Söhne"/>
              </a:rPr>
              <a:t>- Hvilke roller spiller sosiale medier i å forme vår oppfatning av kroppsbilder og selvfølelse?</a:t>
            </a:r>
          </a:p>
          <a:p>
            <a:pPr algn="l">
              <a:buFont typeface="+mj-lt"/>
              <a:buNone/>
            </a:pPr>
            <a:r>
              <a:rPr lang="nb-NO" b="0" i="1" dirty="0">
                <a:solidFill>
                  <a:srgbClr val="374151"/>
                </a:solidFill>
                <a:effectLst/>
                <a:latin typeface="Söhne"/>
              </a:rPr>
              <a:t>- Har du noen gang følt deg presset til å endre kroppen din for å passe inn i samfunnets eller andres forventninger?</a:t>
            </a:r>
          </a:p>
          <a:p>
            <a:pPr algn="l">
              <a:buFont typeface="+mj-lt"/>
              <a:buNone/>
            </a:pPr>
            <a:r>
              <a:rPr lang="nb-NO" b="0" i="1" dirty="0">
                <a:solidFill>
                  <a:srgbClr val="374151"/>
                </a:solidFill>
                <a:effectLst/>
                <a:latin typeface="Söhne"/>
              </a:rPr>
              <a:t>- Hvordan kan vi utfordre stereotypier og fordommer knyttet til kropp og skjønnhet?</a:t>
            </a:r>
          </a:p>
          <a:p>
            <a:pPr algn="l">
              <a:buFont typeface="+mj-lt"/>
              <a:buNone/>
            </a:pPr>
            <a:r>
              <a:rPr lang="nb-NO" b="0" i="1" dirty="0">
                <a:solidFill>
                  <a:srgbClr val="374151"/>
                </a:solidFill>
                <a:effectLst/>
                <a:latin typeface="Söhne"/>
              </a:rPr>
              <a:t>- Hva er noen måter vi kan fremme kroppspositivitet og selvaksept i samfunnet generelt?</a:t>
            </a:r>
          </a:p>
          <a:p>
            <a:pPr algn="l">
              <a:buFont typeface="+mj-lt"/>
              <a:buNone/>
            </a:pPr>
            <a:r>
              <a:rPr lang="nb-NO" b="0" i="1" dirty="0">
                <a:solidFill>
                  <a:srgbClr val="374151"/>
                </a:solidFill>
                <a:effectLst/>
                <a:latin typeface="Söhne"/>
              </a:rPr>
              <a:t>- Hvilke aktiviteter eller interesser tror du kan bidra til å styrke selvfølelsen din uavhengig av kroppen din?</a:t>
            </a:r>
          </a:p>
          <a:p>
            <a:pPr algn="l"/>
            <a:endParaRPr lang="nb-NO" b="0" i="1" dirty="0">
              <a:solidFill>
                <a:srgbClr val="374151"/>
              </a:solidFill>
              <a:effectLst/>
              <a:latin typeface="Söhne"/>
            </a:endParaRPr>
          </a:p>
          <a:p>
            <a:endParaRPr lang="nb-NO" dirty="0"/>
          </a:p>
        </p:txBody>
      </p:sp>
      <p:sp>
        <p:nvSpPr>
          <p:cNvPr id="4" name="Plassholder for lysbildenummer 3"/>
          <p:cNvSpPr>
            <a:spLocks noGrp="1"/>
          </p:cNvSpPr>
          <p:nvPr>
            <p:ph type="sldNum" sz="quarter" idx="5"/>
          </p:nvPr>
        </p:nvSpPr>
        <p:spPr/>
        <p:txBody>
          <a:bodyPr/>
          <a:lstStyle/>
          <a:p>
            <a:fld id="{427DFBDD-C0F9-409A-B544-1E658CE949E7}" type="slidenum">
              <a:rPr lang="nb-NO" smtClean="0"/>
              <a:t>2</a:t>
            </a:fld>
            <a:endParaRPr lang="nb-NO"/>
          </a:p>
        </p:txBody>
      </p:sp>
    </p:spTree>
    <p:extLst>
      <p:ext uri="{BB962C8B-B14F-4D97-AF65-F5344CB8AC3E}">
        <p14:creationId xmlns:p14="http://schemas.microsoft.com/office/powerpoint/2010/main" val="173046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Selvfølelse er et viktig aspekt ved kropp, da det handler om hvordan vi oppfatter og verdsetter våre egne kropper sett i lys av normer, forventninger og skjønnhetsidealer. Å utvikle en positiv selvfølelse kan være avgjørende for å kunne trives i egen kropp. I tillegg er positiv selvfølelse viktig for å fremme et inkluderende samfunn med respekt for mangfoldet av kropper, der alle kan føle seg verdsatt og respektert uavhengig av kropp.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Selvfølelse handler om hvordan du vurderer din egenverdi uavhengig av prestasjoner. Du aksepterer deg selv for den du er, og alt det medfører. Selvfølelse er erfaringsbasert. Det betyr at selvfølelsen eller ens oppfatning av seg selv utvikler seg og formes gjennom livserfaringer og opplevelser. Det innebærer at måten du ser på deg selv, dine egenskaper, og egenverd er direkte påvirket av de hendelsene, interaksjonene og situasjonene du har opplevd gjennom livet ditt.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Med andre ord, din selvfølelse blir formet av hvordan du har blitt behandlet, hva du har oppnådd, hvordan du har håndtert utfordringer, og hvordan du har blitt vurdert av andre mennesker. Positive erfaringer kan bidra til å styrke selvfølelsen, mens negative opplevelser kan svekke den. Selvfølelse er derfor en dynamisk egenskap som kan endres over tid avhengig av livserfaringene dine. Selvtillit, derimot, handler om hvor god tro du har på egne evner og prestasjoner. Selv om du har god selvfølelse, så kan du ha lav selvtillit i ulike situasjoner, og selv om du har god selvtillit, så kan du ha lav selvfølelse. Eksempelvis kan du ha stor tro på at du klarer å snakke for en stor forsamling, men selv synes at du ikke er noe flink. </a:t>
            </a:r>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3</a:t>
            </a:fld>
            <a:endParaRPr lang="nb-NO"/>
          </a:p>
        </p:txBody>
      </p:sp>
    </p:spTree>
    <p:extLst>
      <p:ext uri="{BB962C8B-B14F-4D97-AF65-F5344CB8AC3E}">
        <p14:creationId xmlns:p14="http://schemas.microsoft.com/office/powerpoint/2010/main" val="329031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Arial" panose="020B0604020202020204" pitchFamily="34" charset="0"/>
              </a:rPr>
              <a:t>Kroppen er sammensatt av sosiale relasjoner, kulturelle uttrykk, personlig erfaring, biologiske sammensetninger og samfunnsstrukturer. Ofte tenker mange av oss på biologi når vi først og fremst tenker på kropp, men ved å tenke biologi glemmer vi ofte at andre faktorer er minst like viktig. Ved å utforske og reflektere over kroppen som sammensatt, så lærer elevene et mer helhetlig og dynamisk bilde om hvordan kroppen fungerer og oppfattes gjennom ulike livsfaser, relasjoner, strukturer, erfaringer, miljø, normer og kulturer.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pPr algn="l"/>
            <a:r>
              <a:rPr lang="nb-NO" b="0" i="0" dirty="0">
                <a:solidFill>
                  <a:srgbClr val="959595"/>
                </a:solidFill>
                <a:effectLst/>
                <a:latin typeface="clcicgqyw0002obe2xroteu2c"/>
              </a:rPr>
              <a:t>Normer og forventninger er en stor del av samfunnet vårt, og det er vanskelig å unngå dem. Vi blir bombardert med bilder av "perfekte" kropper og skjønnhetsstandarder som er umulige å oppnå for de fleste av oss. Dette kan føre til at vi begynner å sammenligne oss med andre og føler oss utilstrekkelige.</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Vi kan også bli påvirket av normer og forventninger knyttet til kjønn, alder, kultur, religion også videre. For eksempel kan menn føle at de må være muskuløse og sterke, mens kvinner kan føle at de må være tynne og vakre. Dette kan føre til at vi begynner å fokusere på hva vi tror er galt med kroppene våre i stedet for å akseptere og verdsette dem som de er, og se at kroppene våre ikke er feil.</a:t>
            </a:r>
          </a:p>
          <a:p>
            <a:endParaRPr lang="nb-NO" dirty="0"/>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4</a:t>
            </a:fld>
            <a:endParaRPr lang="nb-NO"/>
          </a:p>
        </p:txBody>
      </p:sp>
    </p:spTree>
    <p:extLst>
      <p:ext uri="{BB962C8B-B14F-4D97-AF65-F5344CB8AC3E}">
        <p14:creationId xmlns:p14="http://schemas.microsoft.com/office/powerpoint/2010/main" val="114069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959595"/>
                </a:solidFill>
                <a:effectLst/>
                <a:latin typeface="clcicgqyw0002obe2xroteu2c"/>
              </a:rPr>
              <a:t>Skjønnhetsidealer er en påvirkningsfaktor som kan ha stor innvirkning på vår selvfølelse. Vi blir stadig eksponert for tynne, vakre og muskuløse, kjekke modeller og kjendiser i media, og dette kan føre til at vi sammenligner oss selv med dem og føler oss utilstrekkelige. Det er viktig å være bevisst på denne påvirkningen og jobbe med å akseptere og like kroppen vår slik den er.</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En måte å utfordre skjønnhetsidealene på er å inkludere flere ulike kroppsformer og størrelser i media og reklame. Dette vil bidra til å normalisere mangfoldet av kropper og gi oss et mer realistisk bilde av hvordan mennesker ser ut. Vi kan også jobbe med å endre vår egen tankegang og fokusere på kroppens funksjonalitet og helse fremfor utseende.</a:t>
            </a:r>
          </a:p>
          <a:p>
            <a:pPr algn="l"/>
            <a:endParaRPr lang="nb-NO" baseline="0" dirty="0"/>
          </a:p>
        </p:txBody>
      </p:sp>
      <p:sp>
        <p:nvSpPr>
          <p:cNvPr id="4" name="Plassholder for lysbildenummer 3"/>
          <p:cNvSpPr>
            <a:spLocks noGrp="1"/>
          </p:cNvSpPr>
          <p:nvPr>
            <p:ph type="sldNum" sz="quarter" idx="10"/>
          </p:nvPr>
        </p:nvSpPr>
        <p:spPr/>
        <p:txBody>
          <a:bodyPr/>
          <a:lstStyle/>
          <a:p>
            <a:fld id="{69D0DFBA-4E8F-4891-A492-10E343EEE0A0}" type="slidenum">
              <a:rPr lang="nb-NO" smtClean="0"/>
              <a:t>5</a:t>
            </a:fld>
            <a:endParaRPr lang="nb-NO"/>
          </a:p>
        </p:txBody>
      </p:sp>
    </p:spTree>
    <p:extLst>
      <p:ext uri="{BB962C8B-B14F-4D97-AF65-F5344CB8AC3E}">
        <p14:creationId xmlns:p14="http://schemas.microsoft.com/office/powerpoint/2010/main" val="17596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Se filmen og diskuter:</a:t>
            </a:r>
          </a:p>
          <a:p>
            <a:r>
              <a:rPr lang="nb-NO" dirty="0"/>
              <a:t>- Hvordan har kropp utviklet seg?</a:t>
            </a:r>
          </a:p>
        </p:txBody>
      </p:sp>
      <p:sp>
        <p:nvSpPr>
          <p:cNvPr id="4" name="Plassholder for lysbildenummer 3"/>
          <p:cNvSpPr>
            <a:spLocks noGrp="1"/>
          </p:cNvSpPr>
          <p:nvPr>
            <p:ph type="sldNum" sz="quarter" idx="5"/>
          </p:nvPr>
        </p:nvSpPr>
        <p:spPr/>
        <p:txBody>
          <a:bodyPr/>
          <a:lstStyle/>
          <a:p>
            <a:fld id="{427DFBDD-C0F9-409A-B544-1E658CE949E7}" type="slidenum">
              <a:rPr lang="nb-NO" smtClean="0"/>
              <a:t>6</a:t>
            </a:fld>
            <a:endParaRPr lang="nb-NO"/>
          </a:p>
        </p:txBody>
      </p:sp>
    </p:spTree>
    <p:extLst>
      <p:ext uri="{BB962C8B-B14F-4D97-AF65-F5344CB8AC3E}">
        <p14:creationId xmlns:p14="http://schemas.microsoft.com/office/powerpoint/2010/main" val="148506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Se filmen og diskuter:</a:t>
            </a:r>
          </a:p>
          <a:p>
            <a:r>
              <a:rPr lang="nb-NO" dirty="0"/>
              <a:t>- Hvilke forventninger har de fire til resultatet?</a:t>
            </a:r>
          </a:p>
          <a:p>
            <a:r>
              <a:rPr lang="nb-NO" dirty="0"/>
              <a:t>- Hva skjer når de ser resultatet?</a:t>
            </a:r>
          </a:p>
          <a:p>
            <a:r>
              <a:rPr lang="nb-NO" dirty="0"/>
              <a:t>- Hvorfor lar vi oss påvirke av bilder?</a:t>
            </a:r>
          </a:p>
          <a:p>
            <a:r>
              <a:rPr lang="nb-NO" dirty="0"/>
              <a:t>- Hva kunne vært gjort annerledes?</a:t>
            </a:r>
          </a:p>
          <a:p>
            <a:r>
              <a:rPr lang="nb-NO" dirty="0"/>
              <a:t>- Hva tenker dere om reaksjonene i filmen?</a:t>
            </a:r>
          </a:p>
        </p:txBody>
      </p:sp>
      <p:sp>
        <p:nvSpPr>
          <p:cNvPr id="4" name="Plassholder for lysbildenummer 3"/>
          <p:cNvSpPr>
            <a:spLocks noGrp="1"/>
          </p:cNvSpPr>
          <p:nvPr>
            <p:ph type="sldNum" sz="quarter" idx="5"/>
          </p:nvPr>
        </p:nvSpPr>
        <p:spPr/>
        <p:txBody>
          <a:bodyPr/>
          <a:lstStyle/>
          <a:p>
            <a:fld id="{427DFBDD-C0F9-409A-B544-1E658CE949E7}" type="slidenum">
              <a:rPr lang="nb-NO" smtClean="0"/>
              <a:t>7</a:t>
            </a:fld>
            <a:endParaRPr lang="nb-NO"/>
          </a:p>
        </p:txBody>
      </p:sp>
    </p:spTree>
    <p:extLst>
      <p:ext uri="{BB962C8B-B14F-4D97-AF65-F5344CB8AC3E}">
        <p14:creationId xmlns:p14="http://schemas.microsoft.com/office/powerpoint/2010/main" val="36673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959595"/>
                </a:solidFill>
                <a:effectLst/>
                <a:latin typeface="clcicgqyw0002obe2xroteu2c"/>
              </a:rPr>
              <a:t>En positiv selvfølelse kan være avgjørende for å trives i egen kropp. Det handler om å akseptere og, for noen, ha et avslappet forhold til seg selv, uavhengig av hvordan </a:t>
            </a:r>
            <a:r>
              <a:rPr lang="nb-NO" dirty="0">
                <a:solidFill>
                  <a:srgbClr val="959595"/>
                </a:solidFill>
                <a:latin typeface="clcicgqyw0002obe2xroteu2c"/>
              </a:rPr>
              <a:t>vi ser</a:t>
            </a:r>
            <a:r>
              <a:rPr lang="nb-NO" b="0" i="0" dirty="0">
                <a:solidFill>
                  <a:srgbClr val="959595"/>
                </a:solidFill>
                <a:effectLst/>
                <a:latin typeface="clcicgqyw0002obe2xroteu2c"/>
              </a:rPr>
              <a:t> ut eller hva </a:t>
            </a:r>
            <a:r>
              <a:rPr lang="nb-NO" dirty="0">
                <a:solidFill>
                  <a:srgbClr val="959595"/>
                </a:solidFill>
                <a:latin typeface="clcicgqyw0002obe2xroteu2c"/>
              </a:rPr>
              <a:t>vi</a:t>
            </a:r>
            <a:r>
              <a:rPr lang="nb-NO" b="0" i="0" dirty="0">
                <a:solidFill>
                  <a:srgbClr val="959595"/>
                </a:solidFill>
                <a:effectLst/>
                <a:latin typeface="clcicgqyw0002obe2xroteu2c"/>
              </a:rPr>
              <a:t> presterer.</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For å jobbe med å utvikle en positiv selvfølelse kan det være nyttig å utfordre negative tanker og mønstre, fokusere på egne styrker og verdier, og ta vare på både fysisk og mental helse. Ved å stille seg selv spørsmålet, hva er det i samfunnet og det rundt meg som gjør at jeg tenker på denne måten, så kan vi avdekke kilder til negative tankemønstre. Når vi forstår kildene, så kan det være lettere å lage nye tankemønstre og få nye forståelser av oss selv, og dermed bedre selvfølelsen vår.</a:t>
            </a:r>
          </a:p>
          <a:p>
            <a:endParaRPr lang="nb-NO" baseline="0" dirty="0"/>
          </a:p>
          <a:p>
            <a:r>
              <a:rPr lang="nb-NO" b="0" i="0" dirty="0">
                <a:solidFill>
                  <a:srgbClr val="959595"/>
                </a:solidFill>
                <a:effectLst/>
                <a:latin typeface="clcicgqyw0002obe2xroteu2c"/>
              </a:rPr>
              <a:t>En positiv selvfølelse kan føre til at </a:t>
            </a:r>
            <a:r>
              <a:rPr lang="nb-NO" dirty="0">
                <a:solidFill>
                  <a:srgbClr val="959595"/>
                </a:solidFill>
                <a:latin typeface="clcicgqyw0002obe2xroteu2c"/>
              </a:rPr>
              <a:t>vi er</a:t>
            </a:r>
            <a:r>
              <a:rPr lang="nb-NO" b="0" i="0" dirty="0">
                <a:solidFill>
                  <a:srgbClr val="959595"/>
                </a:solidFill>
                <a:effectLst/>
                <a:latin typeface="clcicgqyw0002obe2xroteu2c"/>
              </a:rPr>
              <a:t> mer inkluderende overfor andre mennesker. Når </a:t>
            </a:r>
            <a:r>
              <a:rPr lang="nb-NO" dirty="0">
                <a:solidFill>
                  <a:srgbClr val="959595"/>
                </a:solidFill>
                <a:latin typeface="clcicgqyw0002obe2xroteu2c"/>
              </a:rPr>
              <a:t>vi har</a:t>
            </a:r>
            <a:r>
              <a:rPr lang="nb-NO" b="0" i="0" dirty="0">
                <a:solidFill>
                  <a:srgbClr val="959595"/>
                </a:solidFill>
                <a:effectLst/>
                <a:latin typeface="clcicgqyw0002obe2xroteu2c"/>
              </a:rPr>
              <a:t> en god oppfatning av </a:t>
            </a:r>
            <a:r>
              <a:rPr lang="nb-NO" dirty="0">
                <a:solidFill>
                  <a:srgbClr val="959595"/>
                </a:solidFill>
                <a:latin typeface="clcicgqyw0002obe2xroteu2c"/>
              </a:rPr>
              <a:t>oss selv</a:t>
            </a:r>
            <a:r>
              <a:rPr lang="nb-NO" b="0" i="0" dirty="0">
                <a:solidFill>
                  <a:srgbClr val="959595"/>
                </a:solidFill>
                <a:effectLst/>
                <a:latin typeface="clcicgqyw0002obe2xroteu2c"/>
              </a:rPr>
              <a:t>, blir det lettere å akseptere og respektere ulikheter hos andre.</a:t>
            </a:r>
          </a:p>
          <a:p>
            <a:pPr algn="l"/>
            <a:endParaRPr lang="nb-NO" b="0" i="0" dirty="0">
              <a:solidFill>
                <a:srgbClr val="959595"/>
              </a:solidFill>
              <a:effectLst/>
              <a:latin typeface="clcicgqyw0002obe2xroteu2c"/>
            </a:endParaRPr>
          </a:p>
          <a:p>
            <a:r>
              <a:rPr lang="nb-NO" b="0" i="0" dirty="0">
                <a:solidFill>
                  <a:srgbClr val="959595"/>
                </a:solidFill>
                <a:effectLst/>
                <a:latin typeface="clcicgqyw0002obe2xroteu2c"/>
              </a:rPr>
              <a:t>Likevel kan ulike grupper føle seg ekskludert fra samfunnet på grunn av </a:t>
            </a:r>
            <a:r>
              <a:rPr lang="nb-NO" b="0" i="0" dirty="0" err="1">
                <a:solidFill>
                  <a:srgbClr val="959595"/>
                </a:solidFill>
                <a:effectLst/>
                <a:latin typeface="clcicgqyw0002obe2xroteu2c"/>
              </a:rPr>
              <a:t>kroppsnormer</a:t>
            </a:r>
            <a:r>
              <a:rPr lang="nb-NO" b="0" i="0" dirty="0">
                <a:solidFill>
                  <a:srgbClr val="959595"/>
                </a:solidFill>
                <a:effectLst/>
                <a:latin typeface="clcicgqyw0002obe2xroteu2c"/>
              </a:rPr>
              <a:t> og skjønnhetsidealer. For eksempel kan </a:t>
            </a:r>
            <a:r>
              <a:rPr lang="nb-NO" dirty="0">
                <a:solidFill>
                  <a:srgbClr val="959595"/>
                </a:solidFill>
                <a:latin typeface="clcicgqyw0002obe2xroteu2c"/>
              </a:rPr>
              <a:t>(de av oss i stedet for personer?) </a:t>
            </a:r>
            <a:r>
              <a:rPr lang="nb-NO" b="0" i="0" dirty="0">
                <a:solidFill>
                  <a:srgbClr val="959595"/>
                </a:solidFill>
                <a:effectLst/>
                <a:latin typeface="clcicgqyw0002obe2xroteu2c"/>
              </a:rPr>
              <a:t>personer med funksjonsnedsettelser føle at de ikke passer inn i samfunnets standarder for kropp og utseende. Det samme gjelder </a:t>
            </a:r>
            <a:r>
              <a:rPr lang="nb-NO" dirty="0">
                <a:solidFill>
                  <a:srgbClr val="959595"/>
                </a:solidFill>
                <a:latin typeface="clcicgqyw0002obe2xroteu2c"/>
              </a:rPr>
              <a:t>(de av oss?) </a:t>
            </a:r>
            <a:r>
              <a:rPr lang="nb-NO" b="0" i="0" dirty="0">
                <a:solidFill>
                  <a:srgbClr val="959595"/>
                </a:solidFill>
                <a:effectLst/>
                <a:latin typeface="clcicgqyw0002obe2xroteu2c"/>
              </a:rPr>
              <a:t>personer som faller utenfor normen for etnisitet, kjønn eller seksualitet. For å inkludere alle må vi jobbe med å utfordre disse idealene og skape et samfunn som verdsetter mangfoldet av kropper.</a:t>
            </a:r>
          </a:p>
          <a:p>
            <a:pPr algn="l"/>
            <a:endParaRPr lang="nb-NO" b="0" i="0" dirty="0">
              <a:solidFill>
                <a:srgbClr val="959595"/>
              </a:solidFill>
              <a:effectLst/>
              <a:latin typeface="clcicgqyw0002obe2xroteu2c"/>
            </a:endParaRPr>
          </a:p>
          <a:p>
            <a:pPr>
              <a:lnSpc>
                <a:spcPct val="107000"/>
              </a:lnSpc>
              <a:spcAft>
                <a:spcPts val="800"/>
              </a:spcAft>
            </a:pPr>
            <a:r>
              <a:rPr lang="nb-NO" sz="1800" b="1" kern="100" dirty="0">
                <a:effectLst/>
                <a:latin typeface="Calibri" panose="020F0502020204030204" pitchFamily="34" charset="0"/>
                <a:ea typeface="Calibri" panose="020F0502020204030204" pitchFamily="34" charset="0"/>
                <a:cs typeface="Arial" panose="020B0604020202020204" pitchFamily="34" charset="0"/>
              </a:rPr>
              <a:t>Dårlig/lav selvfølelse: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Lav selvfølelse refererer til en persons overordnede oppfatning av seg selv og egen verdi.</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Det innebærer ofte en vedvarende følelse av utilstrekkelighet, manglende selvtillit og negativ selvverd.</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Konsekvenser kan inkludere angst, depresjon, sosial tilbaketrekning, vanskeligheter med å sette grenser, og generell mistrivsel.</a:t>
            </a:r>
          </a:p>
          <a:p>
            <a:pPr marL="342900" lvl="0" indent="-342900">
              <a:lnSpc>
                <a:spcPct val="107000"/>
              </a:lnSpc>
              <a:spcAft>
                <a:spcPts val="800"/>
              </a:spcAft>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Arial" panose="020B0604020202020204" pitchFamily="34" charset="0"/>
              </a:rPr>
              <a:t>Lav selvfølelse kan påvirke hvordan en person oppfatter egne prestasjoner, relasjoner og livskvalitet.</a:t>
            </a:r>
          </a:p>
          <a:p>
            <a:pPr>
              <a:lnSpc>
                <a:spcPct val="107000"/>
              </a:lnSpc>
              <a:spcAft>
                <a:spcPts val="800"/>
              </a:spcAft>
            </a:pPr>
            <a:r>
              <a:rPr lang="nb-NO" sz="1800" b="1" kern="100" dirty="0">
                <a:effectLst/>
                <a:latin typeface="Calibri" panose="020F0502020204030204" pitchFamily="34" charset="0"/>
                <a:ea typeface="Calibri" panose="020F0502020204030204" pitchFamily="34" charset="0"/>
                <a:cs typeface="Arial" panose="020B0604020202020204" pitchFamily="34" charset="0"/>
              </a:rPr>
              <a:t>God/høy selvfølelse: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Positiv selvfølelse refererer til en persons oppfatning av seg selv og egen verdi. Det kan innebære å føle seg tilstrekkelig og ha selvtillit.</a:t>
            </a: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Konsekvenser av en positiv selvfølelse kan inkludere økt selvtillit, bedre mental helse, større evne til å håndtere utfordringer, grensesettingsevner og generell trivsel.</a:t>
            </a:r>
          </a:p>
          <a:p>
            <a:pPr marL="449580">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 Positiv selvfølelse har en positiv innvirkning på hvordan en person oppfatter egne prestasjoner, relasjoner og livskvalitet.</a:t>
            </a:r>
          </a:p>
          <a:p>
            <a:pPr algn="l"/>
            <a:endParaRPr lang="nb-NO" b="0" i="0" dirty="0">
              <a:solidFill>
                <a:srgbClr val="959595"/>
              </a:solidFill>
              <a:effectLst/>
              <a:latin typeface="clcicgqyw0002obe2xroteu2c"/>
            </a:endParaRP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8</a:t>
            </a:fld>
            <a:endParaRPr lang="nb-NO"/>
          </a:p>
        </p:txBody>
      </p:sp>
    </p:spTree>
    <p:extLst>
      <p:ext uri="{BB962C8B-B14F-4D97-AF65-F5344CB8AC3E}">
        <p14:creationId xmlns:p14="http://schemas.microsoft.com/office/powerpoint/2010/main" val="202701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b="0" kern="100" dirty="0">
                <a:effectLst/>
                <a:latin typeface="Calibri" panose="020F0502020204030204" pitchFamily="34" charset="0"/>
                <a:ea typeface="Calibri" panose="020F0502020204030204" pitchFamily="34" charset="0"/>
                <a:cs typeface="Arial" panose="020B0604020202020204" pitchFamily="34" charset="0"/>
              </a:rPr>
              <a:t>Kroppsbilde handler om hvordan vi ser, tenker og føler om kroppen vår. </a:t>
            </a:r>
            <a:br>
              <a:rPr lang="nb-NO" sz="1200" b="1" kern="100" dirty="0">
                <a:effectLst/>
                <a:latin typeface="Calibri" panose="020F0502020204030204" pitchFamily="34" charset="0"/>
                <a:ea typeface="Calibri" panose="020F0502020204030204" pitchFamily="34" charset="0"/>
                <a:cs typeface="Arial" panose="020B0604020202020204" pitchFamily="34" charset="0"/>
              </a:rPr>
            </a:br>
            <a:br>
              <a:rPr lang="nb-NO" sz="1200" b="1" kern="100" dirty="0">
                <a:effectLst/>
                <a:latin typeface="Calibri" panose="020F0502020204030204" pitchFamily="34" charset="0"/>
                <a:ea typeface="Calibri" panose="020F0502020204030204" pitchFamily="34" charset="0"/>
                <a:cs typeface="Arial" panose="020B0604020202020204" pitchFamily="34" charset="0"/>
              </a:rPr>
            </a:br>
            <a:r>
              <a:rPr lang="nb-NO" sz="1200" b="1" kern="100" dirty="0">
                <a:effectLst/>
                <a:latin typeface="Calibri" panose="020F0502020204030204" pitchFamily="34" charset="0"/>
                <a:ea typeface="Calibri" panose="020F0502020204030204" pitchFamily="34" charset="0"/>
                <a:cs typeface="Arial" panose="020B0604020202020204" pitchFamily="34" charset="0"/>
              </a:rPr>
              <a:t>Negativt kroppsbilde:</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Et negativt kroppsbilde innebærer at en person har en kritisk eller ufordelaktig oppfatning av sitt eget utseende.</a:t>
            </a: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Dette kan føre til en vedvarende følelse av misnøye med kroppen, uavhengig av faktisk utseende.</a:t>
            </a:r>
          </a:p>
          <a:p>
            <a:pPr marL="342900" lvl="0" indent="-342900">
              <a:lnSpc>
                <a:spcPct val="107000"/>
              </a:lnSpc>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Konsekvenser kan inkludere usikkerhet, angst knyttet til egen kropp, dårlig selvtillit og til og med utvikling av spiseforstyrrelser.</a:t>
            </a:r>
          </a:p>
          <a:p>
            <a:pPr marL="342900" lvl="0" indent="-342900">
              <a:lnSpc>
                <a:spcPct val="107000"/>
              </a:lnSpc>
              <a:spcAft>
                <a:spcPts val="800"/>
              </a:spcAft>
              <a:buFont typeface="Symbol" panose="05050102010706020507" pitchFamily="18" charset="2"/>
              <a:buChar char=""/>
            </a:pPr>
            <a:r>
              <a:rPr lang="nb-NO" sz="1200" kern="100" dirty="0">
                <a:effectLst/>
                <a:latin typeface="Calibri" panose="020F0502020204030204" pitchFamily="34" charset="0"/>
                <a:ea typeface="Calibri" panose="020F0502020204030204" pitchFamily="34" charset="0"/>
                <a:cs typeface="Arial" panose="020B0604020202020204" pitchFamily="34" charset="0"/>
              </a:rPr>
              <a:t>Et negativt kroppsbilde kan påvirke en persons evne til å nyte livet, delta i aktiviteter, og opprettholde sunne relasjoner.</a:t>
            </a:r>
          </a:p>
          <a:p>
            <a:pPr>
              <a:lnSpc>
                <a:spcPct val="107000"/>
              </a:lnSpc>
              <a:spcAft>
                <a:spcPts val="800"/>
              </a:spcAft>
            </a:pPr>
            <a:r>
              <a:rPr lang="nb-NO" sz="1200" b="1" kern="100" dirty="0">
                <a:effectLst/>
                <a:latin typeface="Calibri" panose="020F0502020204030204" pitchFamily="34" charset="0"/>
                <a:ea typeface="Calibri" panose="020F0502020204030204" pitchFamily="34" charset="0"/>
                <a:cs typeface="Arial" panose="020B0604020202020204" pitchFamily="34" charset="0"/>
              </a:rPr>
              <a:t>Positivt kroppsbilde:</a:t>
            </a:r>
            <a:br>
              <a:rPr lang="nb-NO" sz="1200" kern="100" dirty="0">
                <a:effectLst/>
                <a:latin typeface="Calibri" panose="020F0502020204030204" pitchFamily="34" charset="0"/>
                <a:ea typeface="Calibri" panose="020F0502020204030204" pitchFamily="34" charset="0"/>
                <a:cs typeface="Arial" panose="020B0604020202020204" pitchFamily="34" charset="0"/>
              </a:rPr>
            </a:br>
            <a:r>
              <a:rPr lang="nb-NO" sz="1200" kern="100" dirty="0">
                <a:effectLst/>
                <a:latin typeface="Calibri" panose="020F0502020204030204" pitchFamily="34" charset="0"/>
                <a:ea typeface="Calibri" panose="020F0502020204030204" pitchFamily="34" charset="0"/>
                <a:cs typeface="Arial" panose="020B0604020202020204" pitchFamily="34" charset="0"/>
              </a:rPr>
              <a:t>• Et positivt kroppsbilde innebærer at en person har en positiv eller nøytral oppfatning av sitt eget utseende. Dette kan eksempelvis innebære å selv anse seg selv som attraktiv eller sterk, alternativt ikke legge så mye vekt på utseende, men heller på hva kroppen kan. </a:t>
            </a: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Arial" panose="020B0604020202020204" pitchFamily="34" charset="0"/>
              </a:rPr>
              <a:t>• Konsekvensene av et positivt kroppsbilde inkluderer økt selvtillit, større følelse av velvære og evnen til å nyte livet.</a:t>
            </a: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Arial" panose="020B0604020202020204" pitchFamily="34" charset="0"/>
              </a:rPr>
              <a:t>• Positivt kroppsbilde fremmer sunne relasjoner og oppmuntrer til deltakelse i aktiviteter som gir glede og trivsel.</a:t>
            </a:r>
          </a:p>
          <a:p>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9</a:t>
            </a:fld>
            <a:endParaRPr lang="nb-NO"/>
          </a:p>
        </p:txBody>
      </p:sp>
    </p:spTree>
    <p:extLst>
      <p:ext uri="{BB962C8B-B14F-4D97-AF65-F5344CB8AC3E}">
        <p14:creationId xmlns:p14="http://schemas.microsoft.com/office/powerpoint/2010/main" val="163178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522577" y="1748718"/>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2527911" y="3045346"/>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
        <p:nvSpPr>
          <p:cNvPr id="7" name="Rektangel 6"/>
          <p:cNvSpPr/>
          <p:nvPr userDrawn="1"/>
        </p:nvSpPr>
        <p:spPr>
          <a:xfrm>
            <a:off x="0" y="0"/>
            <a:ext cx="20577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14" name="Bild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9"/>
          <a:stretch/>
        </p:blipFill>
        <p:spPr>
          <a:xfrm>
            <a:off x="2527911" y="6006459"/>
            <a:ext cx="2287659" cy="397682"/>
          </a:xfrm>
          <a:prstGeom prst="rect">
            <a:avLst/>
          </a:prstGeom>
        </p:spPr>
      </p:pic>
    </p:spTree>
    <p:extLst>
      <p:ext uri="{BB962C8B-B14F-4D97-AF65-F5344CB8AC3E}">
        <p14:creationId xmlns:p14="http://schemas.microsoft.com/office/powerpoint/2010/main" val="260033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67161"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18768"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15.02.2024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67161"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567161"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18767"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18768"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15.02.2024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15.02.2024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15.02.2024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m bildebakgrunn">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Rektangel 5"/>
          <p:cNvSpPr/>
          <p:nvPr userDrawn="1"/>
        </p:nvSpPr>
        <p:spPr>
          <a:xfrm>
            <a:off x="5379913" y="712741"/>
            <a:ext cx="3049697"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rtl="0"/>
            <a:endParaRPr lang="nb-NO" dirty="0"/>
          </a:p>
        </p:txBody>
      </p:sp>
      <p:sp>
        <p:nvSpPr>
          <p:cNvPr id="7" name="Rektangel 6"/>
          <p:cNvSpPr/>
          <p:nvPr userDrawn="1"/>
        </p:nvSpPr>
        <p:spPr>
          <a:xfrm>
            <a:off x="713001" y="0"/>
            <a:ext cx="4673394"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1312569" y="2151542"/>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1312569" y="3336751"/>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14" name="Bild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5752618" y="6161967"/>
            <a:ext cx="1834126" cy="318840"/>
          </a:xfrm>
          <a:prstGeom prst="rect">
            <a:avLst/>
          </a:prstGeom>
        </p:spPr>
      </p:pic>
      <p:sp>
        <p:nvSpPr>
          <p:cNvPr id="10" name="TekstSylinder 9"/>
          <p:cNvSpPr txBox="1"/>
          <p:nvPr userDrawn="1"/>
        </p:nvSpPr>
        <p:spPr>
          <a:xfrm>
            <a:off x="-1767220" y="-1"/>
            <a:ext cx="1767220" cy="1775861"/>
          </a:xfrm>
          <a:prstGeom prst="rect">
            <a:avLst/>
          </a:prstGeom>
          <a:noFill/>
        </p:spPr>
        <p:txBody>
          <a:bodyPr wrap="square" lIns="82287" tIns="41143" rIns="82287" bIns="41143" rtlCol="0">
            <a:spAutoFit/>
          </a:bodyPr>
          <a:lstStyle/>
          <a:p>
            <a:r>
              <a:rPr lang="nb-NO" sz="1100" b="1" dirty="0"/>
              <a:t>Hvordan bytte bakgrunnsbilde:</a:t>
            </a:r>
          </a:p>
          <a:p>
            <a:pPr marL="111443" indent="-111443">
              <a:buFont typeface="+mj-lt"/>
              <a:buAutoNum type="arabicPeriod"/>
            </a:pPr>
            <a:r>
              <a:rPr lang="nb-NO" sz="1100" dirty="0"/>
              <a:t>Høyreklikk på siden og velg «Formater bakgrunn»</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endParaRPr lang="nb-NO" sz="1100" dirty="0"/>
          </a:p>
        </p:txBody>
      </p:sp>
    </p:spTree>
    <p:extLst>
      <p:ext uri="{BB962C8B-B14F-4D97-AF65-F5344CB8AC3E}">
        <p14:creationId xmlns:p14="http://schemas.microsoft.com/office/powerpoint/2010/main" val="5488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5676225" y="0"/>
            <a:ext cx="3467775" cy="6858000"/>
          </a:xfrm>
          <a:blipFill dpi="0" rotWithShape="1">
            <a:blip r:embed="rId2"/>
            <a:srcRect/>
            <a:stretch>
              <a:fillRect/>
            </a:stretch>
          </a:blipFill>
        </p:spPr>
        <p:txBody>
          <a:bodyPr tIns="1943784" anchor="t" anchorCtr="1"/>
          <a:lstStyle>
            <a:lvl1pPr marL="0" indent="0">
              <a:buNone/>
              <a:defRPr>
                <a:solidFill>
                  <a:schemeClr val="tx2"/>
                </a:solidFill>
              </a:defRPr>
            </a:lvl1pPr>
          </a:lstStyle>
          <a:p>
            <a:r>
              <a:rPr lang="nb-NO"/>
              <a:t>Klikk ikonet for å legge til et bilde</a:t>
            </a:r>
            <a:endParaRPr lang="nb-NO" dirty="0"/>
          </a:p>
        </p:txBody>
      </p:sp>
      <p:sp>
        <p:nvSpPr>
          <p:cNvPr id="9" name="Rektangel 8"/>
          <p:cNvSpPr/>
          <p:nvPr userDrawn="1"/>
        </p:nvSpPr>
        <p:spPr>
          <a:xfrm>
            <a:off x="0" y="1263495"/>
            <a:ext cx="5676225" cy="2436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0" y="1263495"/>
            <a:ext cx="7680960" cy="1804529"/>
          </a:xfrm>
          <a:solidFill>
            <a:schemeClr val="accent1">
              <a:alpha val="83000"/>
            </a:schemeClr>
          </a:solidFill>
        </p:spPr>
        <p:txBody>
          <a:bodyPr lIns="971892" tIns="80991" rIns="161982" bIns="80991" anchor="ctr" anchorCtr="0">
            <a:normAutofit/>
          </a:bodyPr>
          <a:lstStyle>
            <a:lvl1pPr algn="l">
              <a:defRPr sz="3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0" y="3068024"/>
            <a:ext cx="7680960" cy="631748"/>
          </a:xfrm>
          <a:solidFill>
            <a:schemeClr val="accent1">
              <a:alpha val="83000"/>
            </a:schemeClr>
          </a:solidFill>
        </p:spPr>
        <p:txBody>
          <a:bodyPr lIns="971892" rIns="161982"/>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1014406" y="5714884"/>
            <a:ext cx="2590145" cy="450266"/>
          </a:xfrm>
          <a:prstGeom prst="rect">
            <a:avLst/>
          </a:prstGeom>
        </p:spPr>
      </p:pic>
      <p:sp>
        <p:nvSpPr>
          <p:cNvPr id="10" name="TekstSylinder 9"/>
          <p:cNvSpPr txBox="1"/>
          <p:nvPr userDrawn="1"/>
        </p:nvSpPr>
        <p:spPr>
          <a:xfrm>
            <a:off x="-1767220" y="-1"/>
            <a:ext cx="1767220" cy="1945138"/>
          </a:xfrm>
          <a:prstGeom prst="rect">
            <a:avLst/>
          </a:prstGeom>
          <a:noFill/>
        </p:spPr>
        <p:txBody>
          <a:bodyPr wrap="square" lIns="82287" tIns="41143" rIns="82287" bIns="41143" rtlCol="0">
            <a:spAutoFit/>
          </a:bodyPr>
          <a:lstStyle/>
          <a:p>
            <a:r>
              <a:rPr lang="nb-NO" sz="1100" b="1" dirty="0"/>
              <a:t>Hvordan bytte bilde:</a:t>
            </a:r>
          </a:p>
          <a:p>
            <a:pPr marL="111443" indent="-111443">
              <a:buFont typeface="+mj-lt"/>
              <a:buAutoNum type="arabicPeriod"/>
            </a:pPr>
            <a:r>
              <a:rPr lang="nb-NO" sz="1100" dirty="0"/>
              <a:t>Høyreklikk på bilde og velg «Formater bilde»</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p>
          <a:p>
            <a:pPr marL="111443" indent="-111443">
              <a:buFont typeface="+mj-lt"/>
              <a:buAutoNum type="arabicPeriod"/>
            </a:pPr>
            <a:r>
              <a:rPr lang="en-US" sz="1100" baseline="0" dirty="0" err="1"/>
              <a:t>Teksten</a:t>
            </a:r>
            <a:r>
              <a:rPr lang="en-US" sz="1100" baseline="0" dirty="0"/>
              <a:t> </a:t>
            </a:r>
            <a:r>
              <a:rPr lang="en-US" sz="1100" baseline="0" dirty="0" err="1"/>
              <a:t>på</a:t>
            </a:r>
            <a:r>
              <a:rPr lang="en-US" sz="1100" baseline="0" dirty="0"/>
              <a:t> </a:t>
            </a:r>
            <a:r>
              <a:rPr lang="en-US" sz="1100" baseline="0" dirty="0" err="1"/>
              <a:t>bildet</a:t>
            </a:r>
            <a:r>
              <a:rPr lang="en-US" sz="1100" baseline="0" dirty="0"/>
              <a:t> </a:t>
            </a:r>
            <a:r>
              <a:rPr lang="en-US" sz="1100" baseline="0" dirty="0" err="1"/>
              <a:t>vil</a:t>
            </a:r>
            <a:r>
              <a:rPr lang="en-US" sz="1100" baseline="0" dirty="0"/>
              <a:t> </a:t>
            </a:r>
            <a:r>
              <a:rPr lang="en-US" sz="1100" baseline="0" dirty="0" err="1"/>
              <a:t>ikke</a:t>
            </a:r>
            <a:r>
              <a:rPr lang="en-US" sz="1100" baseline="0" dirty="0"/>
              <a:t> vises </a:t>
            </a:r>
            <a:r>
              <a:rPr lang="en-US" sz="1100" baseline="0" dirty="0" err="1"/>
              <a:t>på</a:t>
            </a:r>
            <a:r>
              <a:rPr lang="en-US" sz="1100" baseline="0" dirty="0"/>
              <a:t> </a:t>
            </a:r>
            <a:r>
              <a:rPr lang="en-US" sz="1100" baseline="0" dirty="0" err="1"/>
              <a:t>presentasjonen</a:t>
            </a:r>
            <a:endParaRPr lang="nb-NO" sz="1100" dirty="0"/>
          </a:p>
        </p:txBody>
      </p:sp>
    </p:spTree>
    <p:extLst>
      <p:ext uri="{BB962C8B-B14F-4D97-AF65-F5344CB8AC3E}">
        <p14:creationId xmlns:p14="http://schemas.microsoft.com/office/powerpoint/2010/main" val="277415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 stort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1"/>
            <a:ext cx="9144000" cy="5105814"/>
          </a:xfrm>
          <a:blipFill>
            <a:blip r:embed="rId2"/>
            <a:stretch>
              <a:fillRect/>
            </a:stretch>
          </a:blipFill>
        </p:spPr>
        <p:txBody>
          <a:bodyPr tIns="1943784" anchor="t" anchorCtr="1"/>
          <a:lstStyle>
            <a:lvl1pPr marL="0" indent="0">
              <a:buNone/>
              <a:defRPr>
                <a:solidFill>
                  <a:schemeClr val="accent1"/>
                </a:solidFill>
              </a:defRPr>
            </a:lvl1pPr>
          </a:lstStyle>
          <a:p>
            <a:r>
              <a:rPr lang="nb-NO"/>
              <a:t>Klikk ikonet for å legge til et bilde</a:t>
            </a:r>
            <a:endParaRPr lang="nb-NO" dirty="0"/>
          </a:p>
        </p:txBody>
      </p:sp>
      <p:sp>
        <p:nvSpPr>
          <p:cNvPr id="2" name="Tittel 1"/>
          <p:cNvSpPr>
            <a:spLocks noGrp="1"/>
          </p:cNvSpPr>
          <p:nvPr>
            <p:ph type="ctrTitle"/>
          </p:nvPr>
        </p:nvSpPr>
        <p:spPr>
          <a:xfrm>
            <a:off x="0" y="4026983"/>
            <a:ext cx="8254601" cy="1133905"/>
          </a:xfrm>
          <a:solidFill>
            <a:schemeClr val="accent1">
              <a:alpha val="83000"/>
            </a:schemeClr>
          </a:solidFill>
        </p:spPr>
        <p:txBody>
          <a:bodyPr lIns="864984" rIns="323964" bIns="388757" anchor="ctr" anchorCtr="0">
            <a:normAutofit/>
          </a:bodyPr>
          <a:lstStyle>
            <a:lvl1pPr algn="l">
              <a:defRPr sz="2300">
                <a:solidFill>
                  <a:schemeClr val="bg1"/>
                </a:solidFill>
              </a:defRPr>
            </a:lvl1pPr>
          </a:lstStyle>
          <a:p>
            <a:r>
              <a:rPr lang="nb-NO"/>
              <a:t>Klikk for å redigere tittelstil</a:t>
            </a:r>
            <a:endParaRPr lang="nb-NO" dirty="0"/>
          </a:p>
        </p:txBody>
      </p:sp>
      <p:sp>
        <p:nvSpPr>
          <p:cNvPr id="4" name="Rektangel 3"/>
          <p:cNvSpPr/>
          <p:nvPr userDrawn="1"/>
        </p:nvSpPr>
        <p:spPr>
          <a:xfrm>
            <a:off x="1" y="5105876"/>
            <a:ext cx="8257840" cy="36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865323" y="5857432"/>
            <a:ext cx="2261873" cy="393200"/>
          </a:xfrm>
          <a:prstGeom prst="rect">
            <a:avLst/>
          </a:prstGeom>
        </p:spPr>
      </p:pic>
      <p:sp>
        <p:nvSpPr>
          <p:cNvPr id="3" name="Undertittel 2"/>
          <p:cNvSpPr>
            <a:spLocks noGrp="1"/>
          </p:cNvSpPr>
          <p:nvPr>
            <p:ph type="subTitle" idx="1"/>
          </p:nvPr>
        </p:nvSpPr>
        <p:spPr>
          <a:xfrm>
            <a:off x="0" y="4827198"/>
            <a:ext cx="8254602" cy="641166"/>
          </a:xfrm>
          <a:noFill/>
        </p:spPr>
        <p:txBody>
          <a:bodyPr lIns="864984" rIns="541020"/>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Tree>
    <p:extLst>
      <p:ext uri="{BB962C8B-B14F-4D97-AF65-F5344CB8AC3E}">
        <p14:creationId xmlns:p14="http://schemas.microsoft.com/office/powerpoint/2010/main" val="10286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567160" y="1457878"/>
            <a:ext cx="8008292"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15.02.2024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67160" y="1709740"/>
            <a:ext cx="7998106" cy="2852737"/>
          </a:xfrm>
        </p:spPr>
        <p:txBody>
          <a:bodyPr anchor="b"/>
          <a:lstStyle>
            <a:lvl1pPr>
              <a:defRPr sz="4100"/>
            </a:lvl1pPr>
          </a:lstStyle>
          <a:p>
            <a:r>
              <a:rPr lang="nb-NO"/>
              <a:t>Klikk for å redigere tittelstil</a:t>
            </a:r>
          </a:p>
        </p:txBody>
      </p:sp>
      <p:sp>
        <p:nvSpPr>
          <p:cNvPr id="3" name="Plassholder for tekst 2"/>
          <p:cNvSpPr>
            <a:spLocks noGrp="1"/>
          </p:cNvSpPr>
          <p:nvPr>
            <p:ph type="body" idx="1"/>
          </p:nvPr>
        </p:nvSpPr>
        <p:spPr>
          <a:xfrm>
            <a:off x="567160" y="4589465"/>
            <a:ext cx="7998106" cy="1427176"/>
          </a:xfrm>
        </p:spPr>
        <p:txBody>
          <a:bodyPr/>
          <a:lstStyle>
            <a:lvl1pPr marL="0" indent="0">
              <a:buNone/>
              <a:defRPr sz="1600">
                <a:solidFill>
                  <a:schemeClr val="tx1">
                    <a:tint val="75000"/>
                  </a:schemeClr>
                </a:solidFill>
              </a:defRPr>
            </a:lvl1pPr>
            <a:lvl2pPr marL="308610" indent="0">
              <a:buNone/>
              <a:defRPr sz="1400">
                <a:solidFill>
                  <a:schemeClr val="tx1">
                    <a:tint val="75000"/>
                  </a:schemeClr>
                </a:solidFill>
              </a:defRPr>
            </a:lvl2pPr>
            <a:lvl3pPr marL="617220" indent="0">
              <a:buNone/>
              <a:defRPr sz="1200">
                <a:solidFill>
                  <a:schemeClr val="tx1">
                    <a:tint val="75000"/>
                  </a:schemeClr>
                </a:solidFill>
              </a:defRPr>
            </a:lvl3pPr>
            <a:lvl4pPr marL="925830" indent="0">
              <a:buNone/>
              <a:defRPr sz="1100">
                <a:solidFill>
                  <a:schemeClr val="tx1">
                    <a:tint val="75000"/>
                  </a:schemeClr>
                </a:solidFill>
              </a:defRPr>
            </a:lvl4pPr>
            <a:lvl5pPr marL="1234440" indent="0">
              <a:buNone/>
              <a:defRPr sz="1100">
                <a:solidFill>
                  <a:schemeClr val="tx1">
                    <a:tint val="75000"/>
                  </a:schemeClr>
                </a:solidFill>
              </a:defRPr>
            </a:lvl5pPr>
            <a:lvl6pPr marL="1543050" indent="0">
              <a:buNone/>
              <a:defRPr sz="1100">
                <a:solidFill>
                  <a:schemeClr val="tx1">
                    <a:tint val="75000"/>
                  </a:schemeClr>
                </a:solidFill>
              </a:defRPr>
            </a:lvl6pPr>
            <a:lvl7pPr marL="1851660" indent="0">
              <a:buNone/>
              <a:defRPr sz="1100">
                <a:solidFill>
                  <a:schemeClr val="tx1">
                    <a:tint val="75000"/>
                  </a:schemeClr>
                </a:solidFill>
              </a:defRPr>
            </a:lvl7pPr>
            <a:lvl8pPr marL="2160270" indent="0">
              <a:buNone/>
              <a:defRPr sz="1100">
                <a:solidFill>
                  <a:schemeClr val="tx1">
                    <a:tint val="75000"/>
                  </a:schemeClr>
                </a:solidFill>
              </a:defRPr>
            </a:lvl8pPr>
            <a:lvl9pPr marL="2468880" indent="0">
              <a:buNone/>
              <a:defRPr sz="11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15.02.2024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4537276" y="842330"/>
            <a:ext cx="4038176" cy="766010"/>
          </a:xfrm>
        </p:spPr>
        <p:txBody>
          <a:bodyPr/>
          <a:lstStyle/>
          <a:p>
            <a:r>
              <a:rPr lang="nb-NO"/>
              <a:t>Klikk for å redigere tittelstil</a:t>
            </a:r>
          </a:p>
        </p:txBody>
      </p:sp>
      <p:sp>
        <p:nvSpPr>
          <p:cNvPr id="4" name="Plassholder for innhold 3"/>
          <p:cNvSpPr>
            <a:spLocks noGrp="1"/>
          </p:cNvSpPr>
          <p:nvPr>
            <p:ph sz="half" idx="2"/>
          </p:nvPr>
        </p:nvSpPr>
        <p:spPr>
          <a:xfrm>
            <a:off x="4537276" y="1892002"/>
            <a:ext cx="4038175"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15.02.2024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0" y="842330"/>
            <a:ext cx="4115958" cy="518032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Tree>
    <p:extLst>
      <p:ext uri="{BB962C8B-B14F-4D97-AF65-F5344CB8AC3E}">
        <p14:creationId xmlns:p14="http://schemas.microsoft.com/office/powerpoint/2010/main" val="33789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
            <a:ext cx="3714085" cy="685850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2" name="Tittel 1"/>
          <p:cNvSpPr>
            <a:spLocks noGrp="1"/>
          </p:cNvSpPr>
          <p:nvPr>
            <p:ph type="title"/>
          </p:nvPr>
        </p:nvSpPr>
        <p:spPr>
          <a:xfrm>
            <a:off x="4213184" y="842330"/>
            <a:ext cx="4362267" cy="766010"/>
          </a:xfrm>
        </p:spPr>
        <p:txBody>
          <a:bodyPr/>
          <a:lstStyle/>
          <a:p>
            <a:r>
              <a:rPr lang="nb-NO"/>
              <a:t>Klikk for å redigere tittelstil</a:t>
            </a:r>
          </a:p>
        </p:txBody>
      </p:sp>
      <p:sp>
        <p:nvSpPr>
          <p:cNvPr id="4" name="Plassholder for innhold 3"/>
          <p:cNvSpPr>
            <a:spLocks noGrp="1"/>
          </p:cNvSpPr>
          <p:nvPr>
            <p:ph sz="half" idx="2"/>
          </p:nvPr>
        </p:nvSpPr>
        <p:spPr>
          <a:xfrm>
            <a:off x="4213184" y="1892002"/>
            <a:ext cx="4362266"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15.02.2024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8"/>
          <p:cNvSpPr>
            <a:spLocks noGrp="1"/>
          </p:cNvSpPr>
          <p:nvPr>
            <p:ph type="body" sz="quarter" idx="14" hasCustomPrompt="1"/>
          </p:nvPr>
        </p:nvSpPr>
        <p:spPr>
          <a:xfrm>
            <a:off x="0" y="6520761"/>
            <a:ext cx="6550413" cy="9718"/>
          </a:xfrm>
          <a:solidFill>
            <a:schemeClr val="accent1"/>
          </a:solidFill>
        </p:spPr>
        <p:txBody>
          <a:bodyPr>
            <a:normAutofit/>
          </a:bodyPr>
          <a:lstStyle>
            <a:lvl1pPr marL="0" indent="0">
              <a:buNone/>
              <a:defRPr sz="100" baseline="0">
                <a:solidFill>
                  <a:schemeClr val="accent1"/>
                </a:solidFill>
              </a:defRPr>
            </a:lvl1pPr>
          </a:lstStyle>
          <a:p>
            <a:pPr lvl="0"/>
            <a:r>
              <a:rPr lang="en-US" sz="100" dirty="0"/>
              <a:t> </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Tree>
    <p:extLst>
      <p:ext uri="{BB962C8B-B14F-4D97-AF65-F5344CB8AC3E}">
        <p14:creationId xmlns:p14="http://schemas.microsoft.com/office/powerpoint/2010/main" val="189403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5316"/>
            <a:ext cx="9145852" cy="5167369"/>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15.02.2024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0327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
        <p:nvSpPr>
          <p:cNvPr id="2" name="Plassholder for tittel 1"/>
          <p:cNvSpPr>
            <a:spLocks noGrp="1"/>
          </p:cNvSpPr>
          <p:nvPr>
            <p:ph type="title"/>
          </p:nvPr>
        </p:nvSpPr>
        <p:spPr>
          <a:xfrm>
            <a:off x="567160" y="420338"/>
            <a:ext cx="8008292" cy="766010"/>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567160" y="1457878"/>
            <a:ext cx="8008292" cy="45647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69733" y="6241415"/>
            <a:ext cx="634666" cy="138470"/>
          </a:xfrm>
          <a:prstGeom prst="rect">
            <a:avLst/>
          </a:prstGeom>
        </p:spPr>
        <p:txBody>
          <a:bodyPr vert="horz" lIns="0" tIns="0" rIns="0" bIns="0" rtlCol="0" anchor="t" anchorCtr="0">
            <a:spAutoFit/>
          </a:bodyPr>
          <a:lstStyle>
            <a:lvl1pPr algn="l">
              <a:defRPr sz="900">
                <a:solidFill>
                  <a:schemeClr val="tx2"/>
                </a:solidFill>
              </a:defRPr>
            </a:lvl1pPr>
          </a:lstStyle>
          <a:p>
            <a:fld id="{983651F3-9B16-40C6-B209-3688FC9C95F6}" type="datetimeFigureOut">
              <a:rPr lang="nb-NO" smtClean="0"/>
              <a:pPr/>
              <a:t>15.02.2024</a:t>
            </a:fld>
            <a:endParaRPr lang="nb-NO"/>
          </a:p>
        </p:txBody>
      </p:sp>
      <p:sp>
        <p:nvSpPr>
          <p:cNvPr id="5" name="Plassholder for bunntekst 4"/>
          <p:cNvSpPr>
            <a:spLocks noGrp="1"/>
          </p:cNvSpPr>
          <p:nvPr>
            <p:ph type="ftr" sz="quarter" idx="3"/>
          </p:nvPr>
        </p:nvSpPr>
        <p:spPr>
          <a:xfrm>
            <a:off x="2060296" y="6241416"/>
            <a:ext cx="3240911" cy="138470"/>
          </a:xfrm>
          <a:prstGeom prst="rect">
            <a:avLst/>
          </a:prstGeom>
        </p:spPr>
        <p:txBody>
          <a:bodyPr vert="horz" lIns="0" tIns="0" rIns="0" bIns="0" rtlCol="0" anchor="t" anchorCtr="0">
            <a:spAutoFit/>
          </a:bodyPr>
          <a:lstStyle>
            <a:lvl1pPr algn="ctr">
              <a:defRPr sz="900">
                <a:solidFill>
                  <a:schemeClr val="tx2"/>
                </a:solidFill>
              </a:defRPr>
            </a:lvl1pPr>
          </a:lstStyle>
          <a:p>
            <a:endParaRPr lang="nb-NO" dirty="0"/>
          </a:p>
        </p:txBody>
      </p:sp>
      <p:sp>
        <p:nvSpPr>
          <p:cNvPr id="6" name="Plassholder for lysbildenummer 5"/>
          <p:cNvSpPr>
            <a:spLocks noGrp="1"/>
          </p:cNvSpPr>
          <p:nvPr>
            <p:ph type="sldNum" sz="quarter" idx="4"/>
          </p:nvPr>
        </p:nvSpPr>
        <p:spPr>
          <a:xfrm>
            <a:off x="6318273" y="6245701"/>
            <a:ext cx="231608" cy="138470"/>
          </a:xfrm>
          <a:prstGeom prst="rect">
            <a:avLst/>
          </a:prstGeom>
        </p:spPr>
        <p:txBody>
          <a:bodyPr vert="horz" lIns="0" tIns="0" rIns="0" bIns="0" rtlCol="0" anchor="t" anchorCtr="0">
            <a:spAutoFit/>
          </a:bodyPr>
          <a:lstStyle>
            <a:lvl1pPr algn="r">
              <a:defRPr sz="900">
                <a:solidFill>
                  <a:schemeClr val="tx2"/>
                </a:solidFill>
              </a:defRPr>
            </a:lvl1pPr>
          </a:lstStyle>
          <a:p>
            <a:fld id="{5751DFAA-887F-4071-8EAD-E8CA316FCF06}" type="slidenum">
              <a:rPr lang="nb-NO" smtClean="0"/>
              <a:pPr/>
              <a:t>‹#›</a:t>
            </a:fld>
            <a:endParaRPr lang="nb-NO"/>
          </a:p>
        </p:txBody>
      </p:sp>
      <p:cxnSp>
        <p:nvCxnSpPr>
          <p:cNvPr id="11" name="Rett linje 10"/>
          <p:cNvCxnSpPr/>
          <p:nvPr userDrawn="1"/>
        </p:nvCxnSpPr>
        <p:spPr>
          <a:xfrm>
            <a:off x="1" y="6524816"/>
            <a:ext cx="654988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 id="2147483650" r:id="rId5"/>
    <p:sldLayoutId id="2147483651" r:id="rId6"/>
    <p:sldLayoutId id="2147483660" r:id="rId7"/>
    <p:sldLayoutId id="2147483661" r:id="rId8"/>
    <p:sldLayoutId id="2147483662" r:id="rId9"/>
    <p:sldLayoutId id="2147483652" r:id="rId10"/>
    <p:sldLayoutId id="2147483653" r:id="rId11"/>
    <p:sldLayoutId id="2147483654" r:id="rId12"/>
    <p:sldLayoutId id="2147483655" r:id="rId13"/>
  </p:sldLayoutIdLst>
  <p:txStyles>
    <p:titleStyle>
      <a:lvl1pPr algn="l" defTabSz="61722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54305" indent="-291600" algn="l" defTabSz="617220" rtl="0" eaLnBrk="1" latinLnBrk="0" hangingPunct="1">
        <a:lnSpc>
          <a:spcPct val="90000"/>
        </a:lnSpc>
        <a:spcBef>
          <a:spcPts val="675"/>
        </a:spcBef>
        <a:buClr>
          <a:schemeClr val="accent1"/>
        </a:buClr>
        <a:buFont typeface="Wingdings 2" panose="05020102010507070707" pitchFamily="18" charset="2"/>
        <a:buChar char=""/>
        <a:defRPr sz="2000" kern="1200">
          <a:solidFill>
            <a:schemeClr val="tx2"/>
          </a:solidFill>
          <a:latin typeface="+mn-lt"/>
          <a:ea typeface="+mn-ea"/>
          <a:cs typeface="+mn-cs"/>
        </a:defRPr>
      </a:lvl1pPr>
      <a:lvl2pPr marL="583200" indent="-291600" algn="l" defTabSz="617220" rtl="0" eaLnBrk="1" latinLnBrk="0" hangingPunct="1">
        <a:lnSpc>
          <a:spcPct val="90000"/>
        </a:lnSpc>
        <a:spcBef>
          <a:spcPts val="338"/>
        </a:spcBef>
        <a:buFont typeface="Wingdings 2" panose="05020102010507070707" pitchFamily="18" charset="2"/>
        <a:buChar char=""/>
        <a:defRPr sz="2000" kern="1200">
          <a:solidFill>
            <a:schemeClr val="tx2"/>
          </a:solidFill>
          <a:latin typeface="+mn-lt"/>
          <a:ea typeface="+mn-ea"/>
          <a:cs typeface="+mn-cs"/>
        </a:defRPr>
      </a:lvl2pPr>
      <a:lvl3pPr marL="874800" indent="-291600" algn="l" defTabSz="617220" rtl="0" eaLnBrk="1" latinLnBrk="0" hangingPunct="1">
        <a:lnSpc>
          <a:spcPct val="90000"/>
        </a:lnSpc>
        <a:spcBef>
          <a:spcPts val="338"/>
        </a:spcBef>
        <a:buFont typeface="Wingdings 2" panose="05020102010507070707" pitchFamily="18" charset="2"/>
        <a:buChar char=""/>
        <a:defRPr sz="1800" kern="1200">
          <a:solidFill>
            <a:schemeClr val="tx2"/>
          </a:solidFill>
          <a:latin typeface="+mn-lt"/>
          <a:ea typeface="+mn-ea"/>
          <a:cs typeface="+mn-cs"/>
        </a:defRPr>
      </a:lvl3pPr>
      <a:lvl4pPr marL="1166400" indent="-291600" algn="l" defTabSz="617220" rtl="0" eaLnBrk="1" latinLnBrk="0" hangingPunct="1">
        <a:lnSpc>
          <a:spcPct val="90000"/>
        </a:lnSpc>
        <a:spcBef>
          <a:spcPts val="338"/>
        </a:spcBef>
        <a:buFont typeface="Wingdings 2" panose="05020102010507070707" pitchFamily="18" charset="2"/>
        <a:buChar char=""/>
        <a:defRPr sz="1600" kern="1200">
          <a:solidFill>
            <a:schemeClr val="tx2"/>
          </a:solidFill>
          <a:latin typeface="+mn-lt"/>
          <a:ea typeface="+mn-ea"/>
          <a:cs typeface="+mn-cs"/>
        </a:defRPr>
      </a:lvl4pPr>
      <a:lvl5pPr marL="1458000" indent="-291600" algn="l" defTabSz="617220" rtl="0" eaLnBrk="1" latinLnBrk="0" hangingPunct="1">
        <a:lnSpc>
          <a:spcPct val="90000"/>
        </a:lnSpc>
        <a:spcBef>
          <a:spcPts val="338"/>
        </a:spcBef>
        <a:buFont typeface="Wingdings 2" panose="05020102010507070707" pitchFamily="18" charset="2"/>
        <a:buChar char=""/>
        <a:defRPr sz="1400" kern="1200">
          <a:solidFill>
            <a:schemeClr val="tx2"/>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9pPr>
    </p:bodyStyle>
    <p:otherStyle>
      <a:defPPr>
        <a:defRPr lang="nb-NO"/>
      </a:defPPr>
      <a:lvl1pPr marL="0" algn="l" defTabSz="617220" rtl="0" eaLnBrk="1" latinLnBrk="0" hangingPunct="1">
        <a:defRPr sz="1200" kern="1200">
          <a:solidFill>
            <a:schemeClr val="tx1"/>
          </a:solidFill>
          <a:latin typeface="+mn-lt"/>
          <a:ea typeface="+mn-ea"/>
          <a:cs typeface="+mn-cs"/>
        </a:defRPr>
      </a:lvl1pPr>
      <a:lvl2pPr marL="308610" algn="l" defTabSz="617220" rtl="0" eaLnBrk="1" latinLnBrk="0" hangingPunct="1">
        <a:defRPr sz="1200" kern="1200">
          <a:solidFill>
            <a:schemeClr val="tx1"/>
          </a:solidFill>
          <a:latin typeface="+mn-lt"/>
          <a:ea typeface="+mn-ea"/>
          <a:cs typeface="+mn-cs"/>
        </a:defRPr>
      </a:lvl2pPr>
      <a:lvl3pPr marL="617220" algn="l" defTabSz="617220" rtl="0" eaLnBrk="1" latinLnBrk="0" hangingPunct="1">
        <a:defRPr sz="1200" kern="1200">
          <a:solidFill>
            <a:schemeClr val="tx1"/>
          </a:solidFill>
          <a:latin typeface="+mn-lt"/>
          <a:ea typeface="+mn-ea"/>
          <a:cs typeface="+mn-cs"/>
        </a:defRPr>
      </a:lvl3pPr>
      <a:lvl4pPr marL="925830" algn="l" defTabSz="617220" rtl="0" eaLnBrk="1" latinLnBrk="0" hangingPunct="1">
        <a:defRPr sz="1200" kern="1200">
          <a:solidFill>
            <a:schemeClr val="tx1"/>
          </a:solidFill>
          <a:latin typeface="+mn-lt"/>
          <a:ea typeface="+mn-ea"/>
          <a:cs typeface="+mn-cs"/>
        </a:defRPr>
      </a:lvl4pPr>
      <a:lvl5pPr marL="1234440" algn="l" defTabSz="617220" rtl="0" eaLnBrk="1" latinLnBrk="0" hangingPunct="1">
        <a:defRPr sz="1200" kern="1200">
          <a:solidFill>
            <a:schemeClr val="tx1"/>
          </a:solidFill>
          <a:latin typeface="+mn-lt"/>
          <a:ea typeface="+mn-ea"/>
          <a:cs typeface="+mn-cs"/>
        </a:defRPr>
      </a:lvl5pPr>
      <a:lvl6pPr marL="1543050" algn="l" defTabSz="617220" rtl="0" eaLnBrk="1" latinLnBrk="0" hangingPunct="1">
        <a:defRPr sz="1200" kern="1200">
          <a:solidFill>
            <a:schemeClr val="tx1"/>
          </a:solidFill>
          <a:latin typeface="+mn-lt"/>
          <a:ea typeface="+mn-ea"/>
          <a:cs typeface="+mn-cs"/>
        </a:defRPr>
      </a:lvl6pPr>
      <a:lvl7pPr marL="1851660" algn="l" defTabSz="617220" rtl="0" eaLnBrk="1" latinLnBrk="0" hangingPunct="1">
        <a:defRPr sz="1200" kern="1200">
          <a:solidFill>
            <a:schemeClr val="tx1"/>
          </a:solidFill>
          <a:latin typeface="+mn-lt"/>
          <a:ea typeface="+mn-ea"/>
          <a:cs typeface="+mn-cs"/>
        </a:defRPr>
      </a:lvl7pPr>
      <a:lvl8pPr marL="2160270" algn="l" defTabSz="617220" rtl="0" eaLnBrk="1" latinLnBrk="0" hangingPunct="1">
        <a:defRPr sz="1200" kern="1200">
          <a:solidFill>
            <a:schemeClr val="tx1"/>
          </a:solidFill>
          <a:latin typeface="+mn-lt"/>
          <a:ea typeface="+mn-ea"/>
          <a:cs typeface="+mn-cs"/>
        </a:defRPr>
      </a:lvl8pPr>
      <a:lvl9pPr marL="2468880" algn="l" defTabSz="61722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ideo" Target="https://www.youtube.com/embed/ozV6GsXvx0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Xrp0zJZu0a4?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dLNTb2zfh3Q?feature=oembed"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kst, tegning, håndskrift, Barnekunst&#10;&#10;Automatisk generert beskrivelse">
            <a:extLst>
              <a:ext uri="{FF2B5EF4-FFF2-40B4-BE49-F238E27FC236}">
                <a16:creationId xmlns:a16="http://schemas.microsoft.com/office/drawing/2014/main" id="{031A2031-EDC5-06D2-2BBD-DD500876B7E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9549" b="29549"/>
          <a:stretch/>
        </p:blipFill>
        <p:spPr>
          <a:xfrm>
            <a:off x="20" y="1"/>
            <a:ext cx="9143980" cy="5105814"/>
          </a:xfrm>
          <a:noFill/>
        </p:spPr>
      </p:pic>
      <p:sp>
        <p:nvSpPr>
          <p:cNvPr id="3" name="Tittel 2"/>
          <p:cNvSpPr>
            <a:spLocks noGrp="1"/>
          </p:cNvSpPr>
          <p:nvPr>
            <p:ph type="ctrTitle"/>
          </p:nvPr>
        </p:nvSpPr>
        <p:spPr>
          <a:xfrm>
            <a:off x="0" y="4026983"/>
            <a:ext cx="8254601" cy="1133905"/>
          </a:xfrm>
        </p:spPr>
        <p:txBody>
          <a:bodyPr anchor="ctr">
            <a:normAutofit fontScale="90000"/>
          </a:bodyPr>
          <a:lstStyle/>
          <a:p>
            <a:br>
              <a:rPr lang="nb-NO" dirty="0"/>
            </a:br>
            <a:r>
              <a:rPr lang="nb-NO" sz="4000" dirty="0"/>
              <a:t>Kropp og </a:t>
            </a:r>
            <a:r>
              <a:rPr lang="nb-NO" sz="4000" dirty="0" err="1"/>
              <a:t>selvølelse</a:t>
            </a:r>
            <a:endParaRPr lang="nb-NO" sz="4000" dirty="0"/>
          </a:p>
        </p:txBody>
      </p:sp>
      <p:sp>
        <p:nvSpPr>
          <p:cNvPr id="2" name="Undertittel 1"/>
          <p:cNvSpPr>
            <a:spLocks noGrp="1"/>
          </p:cNvSpPr>
          <p:nvPr>
            <p:ph type="subTitle" idx="1"/>
          </p:nvPr>
        </p:nvSpPr>
        <p:spPr>
          <a:xfrm>
            <a:off x="0" y="4827198"/>
            <a:ext cx="8254602" cy="641166"/>
          </a:xfrm>
        </p:spPr>
        <p:txBody>
          <a:bodyPr>
            <a:normAutofit/>
          </a:bodyPr>
          <a:lstStyle/>
          <a:p>
            <a:r>
              <a:rPr lang="nb-NO" dirty="0"/>
              <a:t> </a:t>
            </a:r>
          </a:p>
        </p:txBody>
      </p:sp>
    </p:spTree>
    <p:extLst>
      <p:ext uri="{BB962C8B-B14F-4D97-AF65-F5344CB8AC3E}">
        <p14:creationId xmlns:p14="http://schemas.microsoft.com/office/powerpoint/2010/main" val="112892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kontorforsyninger, Kontorredskap, blyant, skrivesaker&#10;&#10;Automatisk generert beskrivelse">
            <a:extLst>
              <a:ext uri="{FF2B5EF4-FFF2-40B4-BE49-F238E27FC236}">
                <a16:creationId xmlns:a16="http://schemas.microsoft.com/office/drawing/2014/main" id="{12C8B569-5D3F-C45C-A653-1374D8918312}"/>
              </a:ext>
            </a:extLst>
          </p:cNvPr>
          <p:cNvPicPr>
            <a:picLocks noChangeAspect="1"/>
          </p:cNvPicPr>
          <p:nvPr/>
        </p:nvPicPr>
        <p:blipFill rotWithShape="1">
          <a:blip r:embed="rId3">
            <a:extLst>
              <a:ext uri="{28A0092B-C50C-407E-A947-70E740481C1C}">
                <a14:useLocalDpi xmlns:a14="http://schemas.microsoft.com/office/drawing/2010/main" val="0"/>
              </a:ext>
            </a:extLst>
          </a:blip>
          <a:srcRect r="14834"/>
          <a:stretch/>
        </p:blipFill>
        <p:spPr>
          <a:xfrm>
            <a:off x="0" y="0"/>
            <a:ext cx="9144000" cy="7167282"/>
          </a:xfrm>
          <a:prstGeom prst="rect">
            <a:avLst/>
          </a:prstGeom>
        </p:spPr>
      </p:pic>
      <p:sp>
        <p:nvSpPr>
          <p:cNvPr id="11" name="Tittel 10"/>
          <p:cNvSpPr>
            <a:spLocks noGrp="1"/>
          </p:cNvSpPr>
          <p:nvPr>
            <p:ph type="title"/>
          </p:nvPr>
        </p:nvSpPr>
        <p:spPr>
          <a:xfrm>
            <a:off x="923507" y="205679"/>
            <a:ext cx="8008292" cy="766010"/>
          </a:xfrm>
        </p:spPr>
        <p:txBody>
          <a:bodyPr vert="horz" lIns="0" tIns="0" rIns="0" bIns="0" rtlCol="0" anchor="b" anchorCtr="0">
            <a:normAutofit/>
          </a:bodyPr>
          <a:lstStyle/>
          <a:p>
            <a:r>
              <a:rPr lang="nb-NO" b="1" kern="1200" dirty="0">
                <a:solidFill>
                  <a:schemeClr val="bg1"/>
                </a:solidFill>
                <a:latin typeface="+mj-lt"/>
                <a:ea typeface="+mj-ea"/>
                <a:cs typeface="+mj-cs"/>
              </a:rPr>
              <a:t>Skriv tre positive ting om deg selv!</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392849" y="1404091"/>
            <a:ext cx="3856684" cy="4564779"/>
          </a:xfrm>
          <a:prstGeom prst="rect">
            <a:avLst/>
          </a:prstGeom>
        </p:spPr>
        <p:txBody>
          <a:bodyPr vert="horz" lIns="0" tIns="0" rIns="0" bIns="0" rtlCol="0">
            <a:normAutofit fontScale="92500" lnSpcReduction="10000"/>
          </a:bodyPr>
          <a:lstStyle/>
          <a:p>
            <a:r>
              <a:rPr lang="nb-NO" sz="2800" dirty="0">
                <a:solidFill>
                  <a:schemeClr val="bg1"/>
                </a:solidFill>
                <a:latin typeface="clcicgqyw0002obe2xroteu2c"/>
              </a:rPr>
              <a:t>Skriv ned tre positive ting om deg selv. Det kan være hva du liker ved deg selv, eller hva du er fink til.</a:t>
            </a:r>
          </a:p>
          <a:p>
            <a:endParaRPr lang="nb-NO" sz="2800" dirty="0">
              <a:solidFill>
                <a:schemeClr val="bg1"/>
              </a:solidFill>
              <a:latin typeface="clcicgqyw0002obe2xroteu2c"/>
            </a:endParaRPr>
          </a:p>
          <a:p>
            <a:r>
              <a:rPr lang="nb-NO" sz="2800" dirty="0">
                <a:solidFill>
                  <a:schemeClr val="bg1"/>
                </a:solidFill>
                <a:latin typeface="clcicgqyw0002obe2xroteu2c"/>
              </a:rPr>
              <a:t>Gjem lappene i notatbøker, </a:t>
            </a:r>
            <a:r>
              <a:rPr lang="nb-NO" sz="2800" dirty="0" err="1">
                <a:solidFill>
                  <a:schemeClr val="bg1"/>
                </a:solidFill>
                <a:latin typeface="clcicgqyw0002obe2xroteu2c"/>
              </a:rPr>
              <a:t>penal</a:t>
            </a:r>
            <a:r>
              <a:rPr lang="nb-NO" sz="2800" dirty="0">
                <a:solidFill>
                  <a:schemeClr val="bg1"/>
                </a:solidFill>
                <a:latin typeface="clcicgqyw0002obe2xroteu2c"/>
              </a:rPr>
              <a:t>, jakkelomma, eller lignende. </a:t>
            </a:r>
          </a:p>
          <a:p>
            <a:endParaRPr lang="nb-NO" sz="2800" dirty="0">
              <a:solidFill>
                <a:schemeClr val="bg1"/>
              </a:solidFill>
              <a:latin typeface="clcicgqyw0002obe2xroteu2c"/>
            </a:endParaRPr>
          </a:p>
          <a:p>
            <a:r>
              <a:rPr lang="nb-NO" sz="2800" dirty="0">
                <a:solidFill>
                  <a:schemeClr val="bg1"/>
                </a:solidFill>
                <a:latin typeface="clcicgqyw0002obe2xroteu2c"/>
              </a:rPr>
              <a:t>Når du finner lappene – les lappen høyt for deg selv, og gjem den på nytt. </a:t>
            </a:r>
          </a:p>
          <a:p>
            <a:endParaRPr lang="nb-NO" sz="2000" dirty="0">
              <a:solidFill>
                <a:srgbClr val="959595"/>
              </a:solidFill>
              <a:latin typeface="clcicgqyw0002obe2xroteu2c"/>
            </a:endParaRPr>
          </a:p>
          <a:p>
            <a:endParaRPr lang="nb-NO" sz="2000" dirty="0">
              <a:solidFill>
                <a:srgbClr val="959595"/>
              </a:solidFill>
              <a:latin typeface="clcicgqyw0002obe2xroteu2c"/>
            </a:endParaRPr>
          </a:p>
        </p:txBody>
      </p:sp>
    </p:spTree>
    <p:extLst>
      <p:ext uri="{BB962C8B-B14F-4D97-AF65-F5344CB8AC3E}">
        <p14:creationId xmlns:p14="http://schemas.microsoft.com/office/powerpoint/2010/main" val="22621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Hva kan man gjøre for å bygge opp sin egen selvfølelse?">
            <a:hlinkClick r:id="" action="ppaction://media"/>
            <a:extLst>
              <a:ext uri="{FF2B5EF4-FFF2-40B4-BE49-F238E27FC236}">
                <a16:creationId xmlns:a16="http://schemas.microsoft.com/office/drawing/2014/main" id="{A53C34D4-4528-9310-CD9E-B27F807BB5AB}"/>
              </a:ext>
            </a:extLst>
          </p:cNvPr>
          <p:cNvPicPr>
            <a:picLocks noRot="1" noChangeAspect="1"/>
          </p:cNvPicPr>
          <p:nvPr>
            <a:videoFile r:link="rId1"/>
          </p:nvPr>
        </p:nvPicPr>
        <p:blipFill>
          <a:blip r:embed="rId3"/>
          <a:stretch>
            <a:fillRect/>
          </a:stretch>
        </p:blipFill>
        <p:spPr>
          <a:xfrm>
            <a:off x="762000" y="1571771"/>
            <a:ext cx="7620000" cy="4305300"/>
          </a:xfrm>
          <a:prstGeom prst="rect">
            <a:avLst/>
          </a:prstGeom>
        </p:spPr>
      </p:pic>
      <p:sp>
        <p:nvSpPr>
          <p:cNvPr id="5" name="TekstSylinder 4">
            <a:extLst>
              <a:ext uri="{FF2B5EF4-FFF2-40B4-BE49-F238E27FC236}">
                <a16:creationId xmlns:a16="http://schemas.microsoft.com/office/drawing/2014/main" id="{6E4733E1-4AD6-9B56-C567-5A7E1946D155}"/>
              </a:ext>
            </a:extLst>
          </p:cNvPr>
          <p:cNvSpPr txBox="1"/>
          <p:nvPr/>
        </p:nvSpPr>
        <p:spPr>
          <a:xfrm>
            <a:off x="626011" y="648844"/>
            <a:ext cx="7997484" cy="1015663"/>
          </a:xfrm>
          <a:prstGeom prst="rect">
            <a:avLst/>
          </a:prstGeom>
          <a:noFill/>
        </p:spPr>
        <p:txBody>
          <a:bodyPr wrap="square">
            <a:spAutoFit/>
          </a:bodyPr>
          <a:lstStyle/>
          <a:p>
            <a:r>
              <a:rPr lang="nb-NO" b="1" kern="1200" dirty="0">
                <a:solidFill>
                  <a:schemeClr val="accent1"/>
                </a:solidFill>
                <a:latin typeface="+mj-lt"/>
                <a:ea typeface="+mj-ea"/>
                <a:cs typeface="+mj-cs"/>
              </a:rPr>
              <a:t>Operasjon selvfølelse: </a:t>
            </a:r>
          </a:p>
          <a:p>
            <a:r>
              <a:rPr lang="nb-NO" sz="2400" b="1" i="0" dirty="0">
                <a:solidFill>
                  <a:schemeClr val="accent1"/>
                </a:solidFill>
                <a:effectLst/>
                <a:latin typeface="Roboto" panose="02000000000000000000" pitchFamily="2" charset="0"/>
              </a:rPr>
              <a:t>Hva kan man gjøre for å bygge opp sin egen selvfølelse?</a:t>
            </a:r>
          </a:p>
          <a:p>
            <a:r>
              <a:rPr lang="nb-NO" b="1" kern="1200" dirty="0">
                <a:solidFill>
                  <a:schemeClr val="accent1"/>
                </a:solidFill>
                <a:latin typeface="+mj-lt"/>
                <a:ea typeface="+mj-ea"/>
                <a:cs typeface="+mj-cs"/>
              </a:rPr>
              <a:t> </a:t>
            </a:r>
            <a:endParaRPr lang="nb-NO" dirty="0">
              <a:solidFill>
                <a:schemeClr val="accent1"/>
              </a:solidFill>
            </a:endParaRPr>
          </a:p>
        </p:txBody>
      </p:sp>
    </p:spTree>
    <p:extLst>
      <p:ext uri="{BB962C8B-B14F-4D97-AF65-F5344CB8AC3E}">
        <p14:creationId xmlns:p14="http://schemas.microsoft.com/office/powerpoint/2010/main" val="147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mønster, sirkel, Symmetri, kunst&#10;&#10;Automatisk generert beskrivelse">
            <a:extLst>
              <a:ext uri="{FF2B5EF4-FFF2-40B4-BE49-F238E27FC236}">
                <a16:creationId xmlns:a16="http://schemas.microsoft.com/office/drawing/2014/main" id="{04F22EF1-EC4E-3BC4-27B5-BCA8BCAC4A8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b="733"/>
          <a:stretch/>
        </p:blipFill>
        <p:spPr>
          <a:xfrm>
            <a:off x="20" y="1"/>
            <a:ext cx="9143980" cy="5105814"/>
          </a:xfrm>
          <a:noFill/>
        </p:spPr>
      </p:pic>
      <p:sp>
        <p:nvSpPr>
          <p:cNvPr id="2" name="Tittel 1">
            <a:extLst>
              <a:ext uri="{FF2B5EF4-FFF2-40B4-BE49-F238E27FC236}">
                <a16:creationId xmlns:a16="http://schemas.microsoft.com/office/drawing/2014/main" id="{49FA1E58-EAFD-41E6-A715-E01D9F6E15E9}"/>
              </a:ext>
            </a:extLst>
          </p:cNvPr>
          <p:cNvSpPr>
            <a:spLocks noGrp="1"/>
          </p:cNvSpPr>
          <p:nvPr>
            <p:ph type="ctrTitle"/>
          </p:nvPr>
        </p:nvSpPr>
        <p:spPr>
          <a:xfrm>
            <a:off x="0" y="4026983"/>
            <a:ext cx="8254601" cy="1133905"/>
          </a:xfrm>
        </p:spPr>
        <p:txBody>
          <a:bodyPr anchor="ctr">
            <a:normAutofit/>
          </a:bodyPr>
          <a:lstStyle/>
          <a:p>
            <a:r>
              <a:rPr lang="nb-NO" dirty="0"/>
              <a:t>Oppvarmingsoppgave</a:t>
            </a:r>
          </a:p>
        </p:txBody>
      </p:sp>
      <p:sp>
        <p:nvSpPr>
          <p:cNvPr id="15" name="Subtitle 3">
            <a:extLst>
              <a:ext uri="{FF2B5EF4-FFF2-40B4-BE49-F238E27FC236}">
                <a16:creationId xmlns:a16="http://schemas.microsoft.com/office/drawing/2014/main" id="{09B2DD81-27AB-10CA-6126-495404B88692}"/>
              </a:ext>
            </a:extLst>
          </p:cNvPr>
          <p:cNvSpPr>
            <a:spLocks noGrp="1"/>
          </p:cNvSpPr>
          <p:nvPr>
            <p:ph type="subTitle" idx="1"/>
          </p:nvPr>
        </p:nvSpPr>
        <p:spPr>
          <a:xfrm>
            <a:off x="0" y="4827198"/>
            <a:ext cx="8254602" cy="641166"/>
          </a:xfrm>
        </p:spPr>
        <p:txBody>
          <a:bodyPr>
            <a:normAutofit/>
          </a:bodyPr>
          <a:lstStyle/>
          <a:p>
            <a:r>
              <a:rPr lang="nb-NO" sz="2400" b="1" i="0" dirty="0">
                <a:effectLst/>
                <a:latin typeface="Söhne"/>
              </a:rPr>
              <a:t>Sirkeldiskusjon i to grupper</a:t>
            </a:r>
            <a:endParaRPr lang="en-US" sz="2400" dirty="0"/>
          </a:p>
        </p:txBody>
      </p:sp>
    </p:spTree>
    <p:extLst>
      <p:ext uri="{BB962C8B-B14F-4D97-AF65-F5344CB8AC3E}">
        <p14:creationId xmlns:p14="http://schemas.microsoft.com/office/powerpoint/2010/main" val="260363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37276" y="842330"/>
            <a:ext cx="4038176" cy="766010"/>
          </a:xfrm>
        </p:spPr>
        <p:txBody>
          <a:bodyPr anchor="b">
            <a:normAutofit fontScale="90000"/>
          </a:bodyPr>
          <a:lstStyle/>
          <a:p>
            <a:r>
              <a:rPr lang="nb-NO" sz="3200" dirty="0"/>
              <a:t>Selvfølelse og selvtillit</a:t>
            </a:r>
          </a:p>
        </p:txBody>
      </p:sp>
      <p:sp>
        <p:nvSpPr>
          <p:cNvPr id="5" name="Undertittel 4"/>
          <p:cNvSpPr>
            <a:spLocks noGrp="1"/>
          </p:cNvSpPr>
          <p:nvPr>
            <p:ph sz="half" idx="2"/>
          </p:nvPr>
        </p:nvSpPr>
        <p:spPr>
          <a:xfrm>
            <a:off x="4537276" y="1892002"/>
            <a:ext cx="4038175" cy="4130656"/>
          </a:xfrm>
        </p:spPr>
        <p:txBody>
          <a:bodyPr>
            <a:normAutofit/>
          </a:bodyPr>
          <a:lstStyle/>
          <a:p>
            <a:pPr marL="285750" indent="-285750">
              <a:buFont typeface="Arial" panose="020B0604020202020204" pitchFamily="34" charset="0"/>
              <a:buChar char="•"/>
            </a:pPr>
            <a:r>
              <a:rPr lang="nb-NO" sz="2800" dirty="0"/>
              <a:t>Ulik betydning</a:t>
            </a:r>
          </a:p>
          <a:p>
            <a:pPr marL="285750" indent="-285750">
              <a:buFont typeface="Arial" panose="020B0604020202020204" pitchFamily="34" charset="0"/>
              <a:buChar char="•"/>
            </a:pPr>
            <a:r>
              <a:rPr lang="nb-NO" sz="2800" dirty="0"/>
              <a:t>Selvfølelse</a:t>
            </a:r>
          </a:p>
          <a:p>
            <a:pPr marL="285750" indent="-285750">
              <a:buFont typeface="Arial" panose="020B0604020202020204" pitchFamily="34" charset="0"/>
              <a:buChar char="•"/>
            </a:pPr>
            <a:r>
              <a:rPr lang="nb-NO" sz="2800" dirty="0"/>
              <a:t>Selvtillit</a:t>
            </a:r>
          </a:p>
          <a:p>
            <a:pPr marL="285750" indent="-285750">
              <a:buFont typeface="Arial" panose="020B0604020202020204" pitchFamily="34" charset="0"/>
              <a:buChar char="•"/>
            </a:pPr>
            <a:r>
              <a:rPr lang="nb-NO" sz="2800" dirty="0"/>
              <a:t>Trenger ikke samsvare</a:t>
            </a:r>
          </a:p>
        </p:txBody>
      </p:sp>
      <p:pic>
        <p:nvPicPr>
          <p:cNvPr id="4" name="Bilde 3" descr="Et bilde som inneholder anordning, vekt&#10;&#10;Automatisk generert beskrivelse">
            <a:extLst>
              <a:ext uri="{FF2B5EF4-FFF2-40B4-BE49-F238E27FC236}">
                <a16:creationId xmlns:a16="http://schemas.microsoft.com/office/drawing/2014/main" id="{ACF10E03-989C-5729-0904-73D6ED748FFA}"/>
              </a:ext>
            </a:extLst>
          </p:cNvPr>
          <p:cNvPicPr>
            <a:picLocks noChangeAspect="1"/>
          </p:cNvPicPr>
          <p:nvPr/>
        </p:nvPicPr>
        <p:blipFill rotWithShape="1">
          <a:blip r:embed="rId3">
            <a:extLst>
              <a:ext uri="{28A0092B-C50C-407E-A947-70E740481C1C}">
                <a14:useLocalDpi xmlns:a14="http://schemas.microsoft.com/office/drawing/2010/main" val="0"/>
              </a:ext>
            </a:extLst>
          </a:blip>
          <a:srcRect l="2211" r="1" b="1"/>
          <a:stretch/>
        </p:blipFill>
        <p:spPr>
          <a:xfrm>
            <a:off x="20" y="842330"/>
            <a:ext cx="4115938" cy="5180328"/>
          </a:xfrm>
          <a:prstGeom prst="rect">
            <a:avLst/>
          </a:prstGeom>
          <a:noFill/>
        </p:spPr>
      </p:pic>
    </p:spTree>
    <p:extLst>
      <p:ext uri="{BB962C8B-B14F-4D97-AF65-F5344CB8AC3E}">
        <p14:creationId xmlns:p14="http://schemas.microsoft.com/office/powerpoint/2010/main" val="271487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66030" y="842330"/>
            <a:ext cx="4383233" cy="766010"/>
          </a:xfrm>
        </p:spPr>
        <p:txBody>
          <a:bodyPr anchor="b">
            <a:normAutofit fontScale="90000"/>
          </a:bodyPr>
          <a:lstStyle/>
          <a:p>
            <a:r>
              <a:rPr lang="nb-NO" sz="3200" dirty="0"/>
              <a:t>Normer og forventninger</a:t>
            </a:r>
          </a:p>
        </p:txBody>
      </p:sp>
      <p:sp>
        <p:nvSpPr>
          <p:cNvPr id="4" name="Undertittel 4">
            <a:extLst>
              <a:ext uri="{FF2B5EF4-FFF2-40B4-BE49-F238E27FC236}">
                <a16:creationId xmlns:a16="http://schemas.microsoft.com/office/drawing/2014/main" id="{C7B75F27-374B-4146-85FF-1B92B6FC92E5}"/>
              </a:ext>
            </a:extLst>
          </p:cNvPr>
          <p:cNvSpPr>
            <a:spLocks noGrp="1"/>
          </p:cNvSpPr>
          <p:nvPr>
            <p:ph sz="half" idx="2"/>
          </p:nvPr>
        </p:nvSpPr>
        <p:spPr>
          <a:xfrm>
            <a:off x="4537276" y="1892002"/>
            <a:ext cx="4038175" cy="4130656"/>
          </a:xfrm>
        </p:spPr>
        <p:txBody>
          <a:bodyPr>
            <a:normAutofit/>
          </a:bodyPr>
          <a:lstStyle/>
          <a:p>
            <a:pPr marL="285750" indent="-285750">
              <a:buFont typeface="Arial" panose="020B0604020202020204" pitchFamily="34" charset="0"/>
              <a:buChar char="•"/>
            </a:pPr>
            <a:r>
              <a:rPr lang="nb-NO" sz="2400"/>
              <a:t>Normer for hvordan vi skal se ut og være</a:t>
            </a:r>
          </a:p>
          <a:p>
            <a:pPr marL="285750" indent="-285750">
              <a:buFont typeface="Arial" panose="020B0604020202020204" pitchFamily="34" charset="0"/>
              <a:buChar char="•"/>
            </a:pPr>
            <a:r>
              <a:rPr lang="nb-NO" sz="2400"/>
              <a:t>Skjønnhetspress og kroppspress</a:t>
            </a:r>
          </a:p>
          <a:p>
            <a:pPr marL="285750" indent="-285750">
              <a:buFont typeface="Arial" panose="020B0604020202020204" pitchFamily="34" charset="0"/>
              <a:buChar char="•"/>
            </a:pPr>
            <a:r>
              <a:rPr lang="nb-NO" sz="2400"/>
              <a:t>Normer knyttet til:</a:t>
            </a:r>
          </a:p>
          <a:p>
            <a:pPr marL="714645" lvl="1" indent="-285750">
              <a:buFont typeface="Arial" panose="020B0604020202020204" pitchFamily="34" charset="0"/>
              <a:buChar char="•"/>
            </a:pPr>
            <a:r>
              <a:rPr lang="nb-NO" sz="2400"/>
              <a:t>Kjønn</a:t>
            </a:r>
          </a:p>
          <a:p>
            <a:pPr marL="714645" lvl="1" indent="-285750">
              <a:buFont typeface="Arial" panose="020B0604020202020204" pitchFamily="34" charset="0"/>
              <a:buChar char="•"/>
            </a:pPr>
            <a:r>
              <a:rPr lang="nb-NO" sz="2400"/>
              <a:t>Alder</a:t>
            </a:r>
          </a:p>
          <a:p>
            <a:pPr marL="714645" lvl="1" indent="-285750">
              <a:buFont typeface="Arial" panose="020B0604020202020204" pitchFamily="34" charset="0"/>
              <a:buChar char="•"/>
            </a:pPr>
            <a:r>
              <a:rPr lang="nb-NO" sz="2400"/>
              <a:t>Kultur</a:t>
            </a:r>
          </a:p>
          <a:p>
            <a:pPr marL="714645" lvl="1" indent="-285750">
              <a:buFont typeface="Arial" panose="020B0604020202020204" pitchFamily="34" charset="0"/>
              <a:buChar char="•"/>
            </a:pPr>
            <a:r>
              <a:rPr lang="nb-NO" sz="2400"/>
              <a:t>Religion</a:t>
            </a:r>
          </a:p>
          <a:p>
            <a:pPr marL="714645" lvl="1" indent="-285750">
              <a:buFont typeface="Arial" panose="020B0604020202020204" pitchFamily="34" charset="0"/>
              <a:buChar char="•"/>
            </a:pPr>
            <a:r>
              <a:rPr lang="nb-NO" sz="2400" err="1"/>
              <a:t>Osv</a:t>
            </a:r>
            <a:endParaRPr lang="nb-NO" sz="2400"/>
          </a:p>
        </p:txBody>
      </p:sp>
      <p:pic>
        <p:nvPicPr>
          <p:cNvPr id="5" name="Plassholder for bilde 4" descr="Et bilde som inneholder mørke, Fargerikt, lett, stjerne&#10;&#10;Automatisk generert beskrivelse">
            <a:extLst>
              <a:ext uri="{FF2B5EF4-FFF2-40B4-BE49-F238E27FC236}">
                <a16:creationId xmlns:a16="http://schemas.microsoft.com/office/drawing/2014/main" id="{1D9EA5DF-3F77-88C6-0F81-00F86D2152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07" b="2807"/>
          <a:stretch>
            <a:fillRect/>
          </a:stretch>
        </p:blipFill>
        <p:spPr>
          <a:xfrm>
            <a:off x="0" y="842963"/>
            <a:ext cx="4116388" cy="5180012"/>
          </a:xfrm>
        </p:spPr>
      </p:pic>
    </p:spTree>
    <p:extLst>
      <p:ext uri="{BB962C8B-B14F-4D97-AF65-F5344CB8AC3E}">
        <p14:creationId xmlns:p14="http://schemas.microsoft.com/office/powerpoint/2010/main" val="13886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sketch, kunst, tegning, gjennomsiktig materiale&#10;&#10;Automatisk generert beskrivelse">
            <a:extLst>
              <a:ext uri="{FF2B5EF4-FFF2-40B4-BE49-F238E27FC236}">
                <a16:creationId xmlns:a16="http://schemas.microsoft.com/office/drawing/2014/main" id="{F03B2C8B-F0CD-23F0-9BB1-53A83E1DFF3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27" r="1827"/>
          <a:stretch>
            <a:fillRect/>
          </a:stretch>
        </p:blipFill>
        <p:spPr>
          <a:xfrm>
            <a:off x="0" y="0"/>
            <a:ext cx="3714750" cy="6858000"/>
          </a:xfrm>
        </p:spPr>
      </p:pic>
      <p:sp>
        <p:nvSpPr>
          <p:cNvPr id="7" name="Tittel 6"/>
          <p:cNvSpPr>
            <a:spLocks noGrp="1"/>
          </p:cNvSpPr>
          <p:nvPr>
            <p:ph type="title"/>
          </p:nvPr>
        </p:nvSpPr>
        <p:spPr>
          <a:xfrm>
            <a:off x="4213184" y="842330"/>
            <a:ext cx="4362267" cy="766010"/>
          </a:xfrm>
        </p:spPr>
        <p:txBody>
          <a:bodyPr anchor="b">
            <a:normAutofit/>
          </a:bodyPr>
          <a:lstStyle/>
          <a:p>
            <a:r>
              <a:rPr lang="nb-NO" sz="3200" dirty="0"/>
              <a:t>Skjønnhetsidealer</a:t>
            </a:r>
          </a:p>
        </p:txBody>
      </p:sp>
      <p:sp>
        <p:nvSpPr>
          <p:cNvPr id="8" name="Undertittel 7"/>
          <p:cNvSpPr>
            <a:spLocks noGrp="1"/>
          </p:cNvSpPr>
          <p:nvPr>
            <p:ph sz="half" idx="2"/>
          </p:nvPr>
        </p:nvSpPr>
        <p:spPr>
          <a:xfrm>
            <a:off x="4213184" y="1892002"/>
            <a:ext cx="4362266" cy="4130656"/>
          </a:xfrm>
        </p:spPr>
        <p:txBody>
          <a:bodyPr>
            <a:normAutofit/>
          </a:bodyPr>
          <a:lstStyle/>
          <a:p>
            <a:pPr>
              <a:buFont typeface="Arial" panose="020B0604020202020204" pitchFamily="34" charset="0"/>
              <a:buChar char="•"/>
            </a:pPr>
            <a:r>
              <a:rPr lang="nb-NO" sz="2800" b="0" i="0" dirty="0">
                <a:effectLst/>
              </a:rPr>
              <a:t>Stor påvirkningskraft</a:t>
            </a:r>
          </a:p>
          <a:p>
            <a:pPr>
              <a:buFont typeface="Arial" panose="020B0604020202020204" pitchFamily="34" charset="0"/>
              <a:buChar char="•"/>
            </a:pPr>
            <a:r>
              <a:rPr lang="nb-NO" sz="2800" dirty="0"/>
              <a:t>Hva eksponeres vi for?</a:t>
            </a:r>
          </a:p>
          <a:p>
            <a:pPr>
              <a:buFont typeface="Arial" panose="020B0604020202020204" pitchFamily="34" charset="0"/>
              <a:buChar char="•"/>
            </a:pPr>
            <a:r>
              <a:rPr lang="nb-NO" sz="2800" b="0" i="0" dirty="0">
                <a:effectLst/>
              </a:rPr>
              <a:t>Hva kan vi gjøre?</a:t>
            </a:r>
          </a:p>
          <a:p>
            <a:pPr>
              <a:buFont typeface="Arial" panose="020B0604020202020204" pitchFamily="34" charset="0"/>
              <a:buChar char="•"/>
            </a:pPr>
            <a:endParaRPr lang="nb-NO" sz="2800" dirty="0"/>
          </a:p>
        </p:txBody>
      </p:sp>
      <p:sp>
        <p:nvSpPr>
          <p:cNvPr id="15" name="Text Placeholder 4">
            <a:extLst>
              <a:ext uri="{FF2B5EF4-FFF2-40B4-BE49-F238E27FC236}">
                <a16:creationId xmlns:a16="http://schemas.microsoft.com/office/drawing/2014/main" id="{79EFE18E-C352-887B-798D-C63666B004DB}"/>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19501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Women's Ideal Body Types Throughout History">
            <a:hlinkClick r:id="" action="ppaction://media"/>
            <a:extLst>
              <a:ext uri="{FF2B5EF4-FFF2-40B4-BE49-F238E27FC236}">
                <a16:creationId xmlns:a16="http://schemas.microsoft.com/office/drawing/2014/main" id="{25D22F0B-BAFE-7908-31A7-75A534BD4CBA}"/>
              </a:ext>
            </a:extLst>
          </p:cNvPr>
          <p:cNvPicPr>
            <a:picLocks noRot="1" noChangeAspect="1"/>
          </p:cNvPicPr>
          <p:nvPr>
            <a:videoFile r:link="rId1"/>
          </p:nvPr>
        </p:nvPicPr>
        <p:blipFill>
          <a:blip r:embed="rId4"/>
          <a:stretch>
            <a:fillRect/>
          </a:stretch>
        </p:blipFill>
        <p:spPr>
          <a:xfrm>
            <a:off x="90488" y="590558"/>
            <a:ext cx="8963025" cy="5064109"/>
          </a:xfrm>
          <a:prstGeom prst="rect">
            <a:avLst/>
          </a:prstGeom>
          <a:noFill/>
        </p:spPr>
      </p:pic>
    </p:spTree>
    <p:extLst>
      <p:ext uri="{BB962C8B-B14F-4D97-AF65-F5344CB8AC3E}">
        <p14:creationId xmlns:p14="http://schemas.microsoft.com/office/powerpoint/2010/main" val="30008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The Try Guys Get Photoshopped With Men's Ideal Body Types">
            <a:hlinkClick r:id="" action="ppaction://media"/>
            <a:extLst>
              <a:ext uri="{FF2B5EF4-FFF2-40B4-BE49-F238E27FC236}">
                <a16:creationId xmlns:a16="http://schemas.microsoft.com/office/drawing/2014/main" id="{09A23274-7DA9-F8A6-AF3F-11C57E8649C7}"/>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36076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537276" y="842330"/>
            <a:ext cx="4038176" cy="766010"/>
          </a:xfrm>
        </p:spPr>
        <p:txBody>
          <a:bodyPr vert="horz" lIns="0" tIns="0" rIns="0" bIns="0" rtlCol="0" anchor="b" anchorCtr="0">
            <a:noAutofit/>
          </a:bodyPr>
          <a:lstStyle/>
          <a:p>
            <a:r>
              <a:rPr lang="nb-NO" sz="3100" b="1" kern="1200" dirty="0">
                <a:latin typeface="+mj-lt"/>
                <a:ea typeface="+mj-ea"/>
                <a:cs typeface="+mj-cs"/>
              </a:rPr>
              <a:t>Positiv og negativ selvfølelse</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566030" y="1892002"/>
            <a:ext cx="4009421" cy="4216920"/>
          </a:xfrm>
          <a:prstGeom prst="rect">
            <a:avLst/>
          </a:prstGeom>
        </p:spPr>
        <p:txBody>
          <a:bodyPr vert="horz" lIns="0" tIns="0" rIns="0" bIns="0" rtlCol="0" anchor="t">
            <a:normAutofit lnSpcReduction="10000"/>
          </a:bodyPr>
          <a:lstStyle/>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Avslappet forhold til seg selv</a:t>
            </a: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Utfordre negative tanker</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Fokusere på styrker</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Lav selvfølelse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Opplevelse av lavere verdi</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Følelse av utilstrekkelighet</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Manglende selvtillit</a:t>
            </a:r>
            <a:endParaRPr lang="nb-NO" dirty="0">
              <a:solidFill>
                <a:schemeClr val="tx2"/>
              </a:solidFill>
              <a:cs typeface="Arial"/>
            </a:endParaRPr>
          </a:p>
          <a:p>
            <a:pPr marL="154305"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selvfølelse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selvtillit</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Bedre mental helse</a:t>
            </a:r>
            <a:endParaRPr lang="nb-NO" dirty="0">
              <a:solidFill>
                <a:schemeClr val="tx2"/>
              </a:solidFill>
              <a:cs typeface="Arial"/>
            </a:endParaRPr>
          </a:p>
          <a:p>
            <a:pPr marL="154305" lvl="1" indent="-291465" defTabSz="617220">
              <a:lnSpc>
                <a:spcPct val="90000"/>
              </a:lnSpc>
              <a:spcBef>
                <a:spcPts val="675"/>
              </a:spcBef>
              <a:spcAft>
                <a:spcPts val="600"/>
              </a:spcAft>
              <a:buClr>
                <a:schemeClr val="accent1"/>
              </a:buClr>
              <a:buFont typeface="Wingdings 2" panose="05020102010507070707" pitchFamily="18" charset="2"/>
              <a:buChar char=""/>
            </a:pPr>
            <a:r>
              <a:rPr lang="nb-NO" dirty="0">
                <a:solidFill>
                  <a:schemeClr val="tx2"/>
                </a:solidFill>
              </a:rPr>
              <a:t>God oppfattelse av seg selv</a:t>
            </a:r>
            <a:endParaRPr lang="nb-NO" dirty="0">
              <a:solidFill>
                <a:schemeClr val="tx2"/>
              </a:solidFill>
              <a:cs typeface="Arial"/>
            </a:endParaRPr>
          </a:p>
        </p:txBody>
      </p:sp>
      <p:pic>
        <p:nvPicPr>
          <p:cNvPr id="4" name="Bilde 3" descr="Et bilde som inneholder himmel, Baklys, utendørs, silhuett&#10;&#10;Automatisk generert beskrivelse">
            <a:extLst>
              <a:ext uri="{FF2B5EF4-FFF2-40B4-BE49-F238E27FC236}">
                <a16:creationId xmlns:a16="http://schemas.microsoft.com/office/drawing/2014/main" id="{FC57D519-4DFB-6507-F733-E8ADE1215D92}"/>
              </a:ext>
            </a:extLst>
          </p:cNvPr>
          <p:cNvPicPr>
            <a:picLocks noChangeAspect="1"/>
          </p:cNvPicPr>
          <p:nvPr/>
        </p:nvPicPr>
        <p:blipFill rotWithShape="1">
          <a:blip r:embed="rId3">
            <a:extLst>
              <a:ext uri="{28A0092B-C50C-407E-A947-70E740481C1C}">
                <a14:useLocalDpi xmlns:a14="http://schemas.microsoft.com/office/drawing/2010/main" val="0"/>
              </a:ext>
            </a:extLst>
          </a:blip>
          <a:srcRect r="685" b="1"/>
          <a:stretch/>
        </p:blipFill>
        <p:spPr>
          <a:xfrm>
            <a:off x="20" y="842330"/>
            <a:ext cx="4115938" cy="5180328"/>
          </a:xfrm>
          <a:prstGeom prst="rect">
            <a:avLst/>
          </a:prstGeom>
          <a:noFill/>
        </p:spPr>
      </p:pic>
    </p:spTree>
    <p:extLst>
      <p:ext uri="{BB962C8B-B14F-4D97-AF65-F5344CB8AC3E}">
        <p14:creationId xmlns:p14="http://schemas.microsoft.com/office/powerpoint/2010/main" val="10469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blomster, plante, valmue, utendørs&#10;&#10;Automatisk generert beskrivelse">
            <a:extLst>
              <a:ext uri="{FF2B5EF4-FFF2-40B4-BE49-F238E27FC236}">
                <a16:creationId xmlns:a16="http://schemas.microsoft.com/office/drawing/2014/main" id="{2C9B6E49-A8D9-B9CF-5EDE-B6C9F583F0CC}"/>
              </a:ext>
            </a:extLst>
          </p:cNvPr>
          <p:cNvPicPr>
            <a:picLocks noChangeAspect="1"/>
          </p:cNvPicPr>
          <p:nvPr/>
        </p:nvPicPr>
        <p:blipFill rotWithShape="1">
          <a:blip r:embed="rId3">
            <a:extLst>
              <a:ext uri="{28A0092B-C50C-407E-A947-70E740481C1C}">
                <a14:useLocalDpi xmlns:a14="http://schemas.microsoft.com/office/drawing/2010/main" val="0"/>
              </a:ext>
            </a:extLst>
          </a:blip>
          <a:srcRect l="3139" r="15428" b="-2"/>
          <a:stretch/>
        </p:blipFill>
        <p:spPr>
          <a:xfrm>
            <a:off x="20" y="1"/>
            <a:ext cx="3714065" cy="6858508"/>
          </a:xfrm>
          <a:prstGeom prst="rect">
            <a:avLst/>
          </a:prstGeom>
          <a:noFill/>
        </p:spPr>
      </p:pic>
      <p:sp>
        <p:nvSpPr>
          <p:cNvPr id="11" name="Tittel 10"/>
          <p:cNvSpPr>
            <a:spLocks noGrp="1"/>
          </p:cNvSpPr>
          <p:nvPr>
            <p:ph type="title"/>
          </p:nvPr>
        </p:nvSpPr>
        <p:spPr>
          <a:xfrm>
            <a:off x="4213184" y="252858"/>
            <a:ext cx="4362267" cy="766010"/>
          </a:xfrm>
        </p:spPr>
        <p:txBody>
          <a:bodyPr vert="horz" lIns="0" tIns="0" rIns="0" bIns="0" rtlCol="0" anchor="b" anchorCtr="0">
            <a:normAutofit/>
          </a:bodyPr>
          <a:lstStyle/>
          <a:p>
            <a:r>
              <a:rPr lang="nb-NO" sz="3200" b="1" kern="1200" dirty="0">
                <a:latin typeface="+mj-lt"/>
                <a:ea typeface="+mj-ea"/>
                <a:cs typeface="+mj-cs"/>
              </a:rPr>
              <a:t>Kroppsbilde</a:t>
            </a: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213184" y="1288154"/>
            <a:ext cx="4362266" cy="4820768"/>
          </a:xfrm>
          <a:prstGeom prst="rect">
            <a:avLst/>
          </a:prstGeom>
        </p:spPr>
        <p:txBody>
          <a:bodyPr vert="horz" lIns="0" tIns="0" rIns="0" bIns="0" rtlCol="0" anchor="t">
            <a:normAutofit fontScale="92500" lnSpcReduction="10000"/>
          </a:bodyPr>
          <a:lstStyle/>
          <a:p>
            <a:pPr defTabSz="617220">
              <a:lnSpc>
                <a:spcPct val="90000"/>
              </a:lnSpc>
              <a:spcBef>
                <a:spcPts val="675"/>
              </a:spcBef>
              <a:spcAft>
                <a:spcPts val="600"/>
              </a:spcAft>
              <a:buClr>
                <a:schemeClr val="accent1"/>
              </a:buClr>
            </a:pPr>
            <a:r>
              <a:rPr lang="nb-NO" sz="2000" b="1" dirty="0">
                <a:solidFill>
                  <a:schemeClr val="tx2"/>
                </a:solidFill>
              </a:rPr>
              <a:t>Positivt kroppsbilde</a:t>
            </a:r>
            <a:endParaRPr lang="nb-NO" b="1" dirty="0">
              <a:solidFill>
                <a:schemeClr val="tx2"/>
              </a:solidFil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Positiv eller nøytral oppfatning av egen kropp</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Økt selvtillit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Følelse av velvære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Glede og trivsel</a:t>
            </a:r>
            <a:endParaRPr lang="nb-NO" sz="2000" dirty="0">
              <a:solidFill>
                <a:schemeClr val="tx2"/>
              </a:solidFill>
              <a:cs typeface="Arial"/>
            </a:endParaRPr>
          </a:p>
          <a:p>
            <a:pPr defTabSz="617220">
              <a:lnSpc>
                <a:spcPct val="90000"/>
              </a:lnSpc>
              <a:spcBef>
                <a:spcPts val="675"/>
              </a:spcBef>
              <a:spcAft>
                <a:spcPts val="600"/>
              </a:spcAft>
              <a:buClr>
                <a:schemeClr val="accent1"/>
              </a:buClr>
            </a:pPr>
            <a:r>
              <a:rPr lang="nb-NO" sz="2000" b="1" dirty="0">
                <a:solidFill>
                  <a:schemeClr val="tx2"/>
                </a:solidFill>
              </a:rPr>
              <a:t>Negativt kroppsbilde</a:t>
            </a:r>
            <a:endParaRPr lang="nb-NO" sz="2000" b="1"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Kritisk og ufordelaktig oppfatning av eget utseende og/eller kropp</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Misnøye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Usikkerhet og/eller angst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Dårlig selvtillit</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r>
              <a:rPr lang="nb-NO" sz="2000" dirty="0">
                <a:solidFill>
                  <a:schemeClr val="tx2"/>
                </a:solidFill>
              </a:rPr>
              <a:t>Kan utvikle spiseforstyrrelse</a:t>
            </a:r>
            <a:endParaRPr lang="nb-NO" sz="2000" dirty="0">
              <a:solidFill>
                <a:schemeClr val="tx2"/>
              </a:solidFill>
              <a:cs typeface="Arial"/>
            </a:endParaRPr>
          </a:p>
          <a:p>
            <a:pPr marL="610870" lvl="1" indent="-291465" defTabSz="617220">
              <a:lnSpc>
                <a:spcPct val="90000"/>
              </a:lnSpc>
              <a:spcBef>
                <a:spcPts val="675"/>
              </a:spcBef>
              <a:spcAft>
                <a:spcPts val="600"/>
              </a:spcAft>
              <a:buClr>
                <a:schemeClr val="accent1"/>
              </a:buClr>
              <a:buFont typeface="Wingdings 2" panose="05020102010507070707" pitchFamily="18" charset="2"/>
              <a:buChar char=""/>
            </a:pPr>
            <a:endParaRPr lang="nb-NO" sz="2000" dirty="0">
              <a:solidFill>
                <a:schemeClr val="tx2"/>
              </a:solidFill>
              <a:cs typeface="Arial"/>
            </a:endParaRPr>
          </a:p>
        </p:txBody>
      </p:sp>
      <p:sp>
        <p:nvSpPr>
          <p:cNvPr id="21" name="Text Placeholder 4">
            <a:extLst>
              <a:ext uri="{FF2B5EF4-FFF2-40B4-BE49-F238E27FC236}">
                <a16:creationId xmlns:a16="http://schemas.microsoft.com/office/drawing/2014/main" id="{E7E5D9D8-57EC-B90F-465D-687E3D47E066}"/>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014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Likestillingssenteret">
      <a:dk1>
        <a:sysClr val="windowText" lastClr="000000"/>
      </a:dk1>
      <a:lt1>
        <a:sysClr val="window" lastClr="FFFFFF"/>
      </a:lt1>
      <a:dk2>
        <a:srgbClr val="556670"/>
      </a:dk2>
      <a:lt2>
        <a:srgbClr val="E7E6E6"/>
      </a:lt2>
      <a:accent1>
        <a:srgbClr val="F7A71F"/>
      </a:accent1>
      <a:accent2>
        <a:srgbClr val="7C8990"/>
      </a:accent2>
      <a:accent3>
        <a:srgbClr val="DA4E97"/>
      </a:accent3>
      <a:accent4>
        <a:srgbClr val="8D6CAE"/>
      </a:accent4>
      <a:accent5>
        <a:srgbClr val="8DC4EC"/>
      </a:accent5>
      <a:accent6>
        <a:srgbClr val="4AAFC0"/>
      </a:accent6>
      <a:hlink>
        <a:srgbClr val="0563C1"/>
      </a:hlink>
      <a:folHlink>
        <a:srgbClr val="954F72"/>
      </a:folHlink>
    </a:clrScheme>
    <a:fontScheme name="Likestllingssenter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8BF836C-55DD-48A2-AA37-1243079FB017}" vid="{D8334AF8-4958-4004-857F-5D3EB8FAC4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3BBA52DF29CA4EBC4D735762084347" ma:contentTypeVersion="18" ma:contentTypeDescription="Opprett et nytt dokument." ma:contentTypeScope="" ma:versionID="2fa48682a8b20be6e430f6976ab01922">
  <xsd:schema xmlns:xsd="http://www.w3.org/2001/XMLSchema" xmlns:xs="http://www.w3.org/2001/XMLSchema" xmlns:p="http://schemas.microsoft.com/office/2006/metadata/properties" xmlns:ns2="d5aa5b0c-cc6c-48a4-9558-8d43f73a4f1c" xmlns:ns3="bb141963-ee2d-43a3-8363-ffe15ce761ab" targetNamespace="http://schemas.microsoft.com/office/2006/metadata/properties" ma:root="true" ma:fieldsID="80ddbdeea0be2ba4ab3702fc1a30d5c9" ns2:_="" ns3:_="">
    <xsd:import namespace="d5aa5b0c-cc6c-48a4-9558-8d43f73a4f1c"/>
    <xsd:import namespace="bb141963-ee2d-43a3-8363-ffe15ce761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5b0c-cc6c-48a4-9558-8d43f73a4f1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2867b935-2526-4fa5-9328-ec48ee735fb8}" ma:internalName="TaxCatchAll" ma:showField="CatchAllData" ma:web="d5aa5b0c-cc6c-48a4-9558-8d43f73a4f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141963-ee2d-43a3-8363-ffe15ce761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0d4d08-86c2-47bf-b4a8-dace8e9738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141963-ee2d-43a3-8363-ffe15ce761ab">
      <Terms xmlns="http://schemas.microsoft.com/office/infopath/2007/PartnerControls"/>
    </lcf76f155ced4ddcb4097134ff3c332f>
    <TaxCatchAll xmlns="d5aa5b0c-cc6c-48a4-9558-8d43f73a4f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C8D72-F3A3-4E67-9BC1-C31411A11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5b0c-cc6c-48a4-9558-8d43f73a4f1c"/>
    <ds:schemaRef ds:uri="bb141963-ee2d-43a3-8363-ffe15ce76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C3627-2100-48D9-84DC-D201EDB212DF}">
  <ds:schemaRefs>
    <ds:schemaRef ds:uri="http://schemas.microsoft.com/office/2006/metadata/properties"/>
    <ds:schemaRef ds:uri="http://schemas.microsoft.com/office/infopath/2007/PartnerControls"/>
    <ds:schemaRef ds:uri="bb141963-ee2d-43a3-8363-ffe15ce761ab"/>
    <ds:schemaRef ds:uri="d5aa5b0c-cc6c-48a4-9558-8d43f73a4f1c"/>
  </ds:schemaRefs>
</ds:datastoreItem>
</file>

<file path=customXml/itemProps3.xml><?xml version="1.0" encoding="utf-8"?>
<ds:datastoreItem xmlns:ds="http://schemas.openxmlformats.org/officeDocument/2006/customXml" ds:itemID="{6351E7A5-0D64-4D58-8F96-F81E92D9E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64234</TotalTime>
  <Words>2202</Words>
  <Application>Microsoft Office PowerPoint</Application>
  <PresentationFormat>Skjermfremvisning (4:3)</PresentationFormat>
  <Paragraphs>144</Paragraphs>
  <Slides>11</Slides>
  <Notes>10</Notes>
  <HiddenSlides>0</HiddenSlides>
  <MMClips>3</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Arial</vt:lpstr>
      <vt:lpstr>Calibri</vt:lpstr>
      <vt:lpstr>clcicgqyw0002obe2xroteu2c</vt:lpstr>
      <vt:lpstr>Roboto</vt:lpstr>
      <vt:lpstr>Symbol</vt:lpstr>
      <vt:lpstr>Söhne</vt:lpstr>
      <vt:lpstr>Wingdings 2</vt:lpstr>
      <vt:lpstr>Office-tema</vt:lpstr>
      <vt:lpstr> Kropp og selvølelse</vt:lpstr>
      <vt:lpstr>Oppvarmingsoppgave</vt:lpstr>
      <vt:lpstr>Selvfølelse og selvtillit</vt:lpstr>
      <vt:lpstr>Normer og forventninger</vt:lpstr>
      <vt:lpstr>Skjønnhetsidealer</vt:lpstr>
      <vt:lpstr>PowerPoint-presentasjon</vt:lpstr>
      <vt:lpstr>PowerPoint-presentasjon</vt:lpstr>
      <vt:lpstr>Positiv og negativ selvfølelse</vt:lpstr>
      <vt:lpstr>Kroppsbilde</vt:lpstr>
      <vt:lpstr>Skriv tre positive ting om deg selv!</vt:lpstr>
      <vt:lpstr>PowerPoint-presentasjon</vt:lpstr>
    </vt:vector>
  </TitlesOfParts>
  <Company>Likestillingssenteret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Annette Solberg</dc:creator>
  <dc:description>template by addpoint.no</dc:description>
  <cp:lastModifiedBy>Carina Carlsen</cp:lastModifiedBy>
  <cp:revision>532</cp:revision>
  <cp:lastPrinted>2019-02-25T13:33:34Z</cp:lastPrinted>
  <dcterms:created xsi:type="dcterms:W3CDTF">2017-08-03T06:28:02Z</dcterms:created>
  <dcterms:modified xsi:type="dcterms:W3CDTF">2024-02-15T11:39:16Z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Order">
    <vt:r8>6813800</vt:r8>
  </property>
  <property fmtid="{D5CDD505-2E9C-101B-9397-08002B2CF9AE}" pid="4" name="ContentTypeId">
    <vt:lpwstr>0x010100473BBA52DF29CA4EBC4D735762084347</vt:lpwstr>
  </property>
  <property fmtid="{D5CDD505-2E9C-101B-9397-08002B2CF9AE}" pid="5" name="MediaServiceImageTags">
    <vt:lpwstr/>
  </property>
</Properties>
</file>