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412" r:id="rId5"/>
    <p:sldId id="513" r:id="rId6"/>
    <p:sldId id="512" r:id="rId7"/>
    <p:sldId id="423" r:id="rId8"/>
    <p:sldId id="426" r:id="rId9"/>
    <p:sldId id="443" r:id="rId10"/>
    <p:sldId id="435" r:id="rId11"/>
    <p:sldId id="425" r:id="rId12"/>
    <p:sldId id="494" r:id="rId13"/>
    <p:sldId id="495" r:id="rId14"/>
    <p:sldId id="496" r:id="rId15"/>
    <p:sldId id="497" r:id="rId16"/>
    <p:sldId id="500" r:id="rId17"/>
    <p:sldId id="498" r:id="rId18"/>
    <p:sldId id="501" r:id="rId19"/>
    <p:sldId id="502" r:id="rId20"/>
    <p:sldId id="503" r:id="rId21"/>
    <p:sldId id="504" r:id="rId22"/>
    <p:sldId id="505" r:id="rId23"/>
    <p:sldId id="511" r:id="rId24"/>
    <p:sldId id="499" r:id="rId25"/>
    <p:sldId id="506" r:id="rId26"/>
    <p:sldId id="507" r:id="rId27"/>
    <p:sldId id="457" r:id="rId28"/>
  </p:sldIdLst>
  <p:sldSz cx="9144000" cy="6858000" type="screen4x3"/>
  <p:notesSz cx="7010400" cy="9296400"/>
  <p:defaultTextStyle>
    <a:defPPr>
      <a:defRPr lang="nb-NO"/>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tte Solberg" initials="AS" lastIdx="2" clrIdx="0">
    <p:extLst>
      <p:ext uri="{19B8F6BF-5375-455C-9EA6-DF929625EA0E}">
        <p15:presenceInfo xmlns:p15="http://schemas.microsoft.com/office/powerpoint/2012/main" userId="S-1-5-21-1647411590-422869849-2351291333-1215" providerId="AD"/>
      </p:ext>
    </p:extLst>
  </p:cmAuthor>
  <p:cmAuthor id="2" name="Victoria Øverby Steinland" initials="VØS" lastIdx="4" clrIdx="1">
    <p:extLst>
      <p:ext uri="{19B8F6BF-5375-455C-9EA6-DF929625EA0E}">
        <p15:presenceInfo xmlns:p15="http://schemas.microsoft.com/office/powerpoint/2012/main" userId="S-1-5-21-1647411590-422869849-2351291333-1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E53DA-D028-4B59-B02A-FBA03A085E6C}" v="5" dt="2024-09-10T11:30:16.633"/>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0" autoAdjust="0"/>
    <p:restoredTop sz="67373" autoAdjust="0"/>
  </p:normalViewPr>
  <p:slideViewPr>
    <p:cSldViewPr snapToGrid="0">
      <p:cViewPr varScale="1">
        <p:scale>
          <a:sx n="69" d="100"/>
          <a:sy n="69" d="100"/>
        </p:scale>
        <p:origin x="1719" y="45"/>
      </p:cViewPr>
      <p:guideLst>
        <p:guide orient="horz" pos="2160"/>
        <p:guide pos="2880"/>
      </p:guideLst>
    </p:cSldViewPr>
  </p:slideViewPr>
  <p:outlineViewPr>
    <p:cViewPr>
      <p:scale>
        <a:sx n="33" d="100"/>
        <a:sy n="33" d="100"/>
      </p:scale>
      <p:origin x="0" y="-265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4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a Miklavic" userId="34e31ebc-2179-4918-bad2-46a6a35092f6" providerId="ADAL" clId="{3EE9BC58-05B7-4F5C-AB74-A5FEC0E9B138}"/>
    <pc:docChg chg="modSld">
      <pc:chgData name="Kristina Miklavic" userId="34e31ebc-2179-4918-bad2-46a6a35092f6" providerId="ADAL" clId="{3EE9BC58-05B7-4F5C-AB74-A5FEC0E9B138}" dt="2024-03-22T10:33:55.586" v="162" actId="20577"/>
      <pc:docMkLst>
        <pc:docMk/>
      </pc:docMkLst>
      <pc:sldChg chg="modNotesTx">
        <pc:chgData name="Kristina Miklavic" userId="34e31ebc-2179-4918-bad2-46a6a35092f6" providerId="ADAL" clId="{3EE9BC58-05B7-4F5C-AB74-A5FEC0E9B138}" dt="2024-03-22T10:06:43.673" v="0" actId="20577"/>
        <pc:sldMkLst>
          <pc:docMk/>
          <pc:sldMk cId="1128923886" sldId="412"/>
        </pc:sldMkLst>
      </pc:sldChg>
      <pc:sldChg chg="modNotesTx">
        <pc:chgData name="Kristina Miklavic" userId="34e31ebc-2179-4918-bad2-46a6a35092f6" providerId="ADAL" clId="{3EE9BC58-05B7-4F5C-AB74-A5FEC0E9B138}" dt="2024-03-22T10:24:53.464" v="114" actId="20577"/>
        <pc:sldMkLst>
          <pc:docMk/>
          <pc:sldMk cId="2714878557" sldId="423"/>
        </pc:sldMkLst>
      </pc:sldChg>
      <pc:sldChg chg="modNotesTx">
        <pc:chgData name="Kristina Miklavic" userId="34e31ebc-2179-4918-bad2-46a6a35092f6" providerId="ADAL" clId="{3EE9BC58-05B7-4F5C-AB74-A5FEC0E9B138}" dt="2024-03-22T10:32:12.612" v="147" actId="20577"/>
        <pc:sldMkLst>
          <pc:docMk/>
          <pc:sldMk cId="3849733548" sldId="425"/>
        </pc:sldMkLst>
      </pc:sldChg>
      <pc:sldChg chg="modNotesTx">
        <pc:chgData name="Kristina Miklavic" userId="34e31ebc-2179-4918-bad2-46a6a35092f6" providerId="ADAL" clId="{3EE9BC58-05B7-4F5C-AB74-A5FEC0E9B138}" dt="2024-03-22T10:27:39.738" v="134" actId="20577"/>
        <pc:sldMkLst>
          <pc:docMk/>
          <pc:sldMk cId="1388635910" sldId="443"/>
        </pc:sldMkLst>
      </pc:sldChg>
      <pc:sldChg chg="modNotesTx">
        <pc:chgData name="Kristina Miklavic" userId="34e31ebc-2179-4918-bad2-46a6a35092f6" providerId="ADAL" clId="{3EE9BC58-05B7-4F5C-AB74-A5FEC0E9B138}" dt="2024-03-22T10:33:21.888" v="161" actId="20577"/>
        <pc:sldMkLst>
          <pc:docMk/>
          <pc:sldMk cId="1529844445" sldId="496"/>
        </pc:sldMkLst>
      </pc:sldChg>
      <pc:sldChg chg="modNotesTx">
        <pc:chgData name="Kristina Miklavic" userId="34e31ebc-2179-4918-bad2-46a6a35092f6" providerId="ADAL" clId="{3EE9BC58-05B7-4F5C-AB74-A5FEC0E9B138}" dt="2024-03-22T10:33:55.586" v="162" actId="20577"/>
        <pc:sldMkLst>
          <pc:docMk/>
          <pc:sldMk cId="2858990664" sldId="500"/>
        </pc:sldMkLst>
      </pc:sldChg>
      <pc:sldChg chg="modNotesTx">
        <pc:chgData name="Kristina Miklavic" userId="34e31ebc-2179-4918-bad2-46a6a35092f6" providerId="ADAL" clId="{3EE9BC58-05B7-4F5C-AB74-A5FEC0E9B138}" dt="2024-03-22T10:14:42.033" v="33" actId="20577"/>
        <pc:sldMkLst>
          <pc:docMk/>
          <pc:sldMk cId="3904159194" sldId="513"/>
        </pc:sldMkLst>
      </pc:sldChg>
    </pc:docChg>
  </pc:docChgLst>
  <pc:docChgLst>
    <pc:chgData name="Carina Carlsen" userId="2bbc854f-e44a-44ff-9bd9-0e7ce760f762" providerId="ADAL" clId="{A5FE53DA-D028-4B59-B02A-FBA03A085E6C}"/>
    <pc:docChg chg="custSel modSld">
      <pc:chgData name="Carina Carlsen" userId="2bbc854f-e44a-44ff-9bd9-0e7ce760f762" providerId="ADAL" clId="{A5FE53DA-D028-4B59-B02A-FBA03A085E6C}" dt="2024-09-10T11:30:25.293" v="41" actId="20577"/>
      <pc:docMkLst>
        <pc:docMk/>
      </pc:docMkLst>
      <pc:sldChg chg="addSp delSp modSp mod delAnim modNotesTx">
        <pc:chgData name="Carina Carlsen" userId="2bbc854f-e44a-44ff-9bd9-0e7ce760f762" providerId="ADAL" clId="{A5FE53DA-D028-4B59-B02A-FBA03A085E6C}" dt="2024-09-10T11:30:25.293" v="41" actId="20577"/>
        <pc:sldMkLst>
          <pc:docMk/>
          <pc:sldMk cId="2603632493" sldId="457"/>
        </pc:sldMkLst>
        <pc:spChg chg="add del mod">
          <ac:chgData name="Carina Carlsen" userId="2bbc854f-e44a-44ff-9bd9-0e7ce760f762" providerId="ADAL" clId="{A5FE53DA-D028-4B59-B02A-FBA03A085E6C}" dt="2024-09-10T11:29:13.473" v="31"/>
          <ac:spMkLst>
            <pc:docMk/>
            <pc:sldMk cId="2603632493" sldId="457"/>
            <ac:spMk id="4" creationId="{73278849-718F-6AC2-323A-4491255D6C41}"/>
          </ac:spMkLst>
        </pc:spChg>
        <pc:picChg chg="del">
          <ac:chgData name="Carina Carlsen" userId="2bbc854f-e44a-44ff-9bd9-0e7ce760f762" providerId="ADAL" clId="{A5FE53DA-D028-4B59-B02A-FBA03A085E6C}" dt="2024-09-10T11:28:16.070" v="0" actId="478"/>
          <ac:picMkLst>
            <pc:docMk/>
            <pc:sldMk cId="2603632493" sldId="457"/>
            <ac:picMk id="6" creationId="{F7272AC0-0049-6A39-776E-FEEC1D960318}"/>
          </ac:picMkLst>
        </pc:picChg>
        <pc:picChg chg="add mod">
          <ac:chgData name="Carina Carlsen" userId="2bbc854f-e44a-44ff-9bd9-0e7ce760f762" providerId="ADAL" clId="{A5FE53DA-D028-4B59-B02A-FBA03A085E6C}" dt="2024-09-10T11:30:16.633" v="35"/>
          <ac:picMkLst>
            <pc:docMk/>
            <pc:sldMk cId="2603632493" sldId="457"/>
            <ac:picMk id="1026" creationId="{9D868DC5-4AE0-B8EE-1C1E-95F0602FACC9}"/>
          </ac:picMkLst>
        </pc:picChg>
      </pc:sldChg>
    </pc:docChg>
  </pc:docChgLst>
  <pc:docChgLst>
    <pc:chgData name="Carina Carlsen" userId="2bbc854f-e44a-44ff-9bd9-0e7ce760f762" providerId="ADAL" clId="{7CD23C28-BA69-493D-B82D-1E4EF10DCF32}"/>
    <pc:docChg chg="undo custSel addSld delSld modSld sldOrd">
      <pc:chgData name="Carina Carlsen" userId="2bbc854f-e44a-44ff-9bd9-0e7ce760f762" providerId="ADAL" clId="{7CD23C28-BA69-493D-B82D-1E4EF10DCF32}" dt="2024-02-15T10:05:29.880" v="389" actId="20577"/>
      <pc:docMkLst>
        <pc:docMk/>
      </pc:docMkLst>
      <pc:sldChg chg="addSp delSp modSp new mod ord modNotesTx">
        <pc:chgData name="Carina Carlsen" userId="2bbc854f-e44a-44ff-9bd9-0e7ce760f762" providerId="ADAL" clId="{7CD23C28-BA69-493D-B82D-1E4EF10DCF32}" dt="2024-02-15T10:05:29.880" v="389" actId="20577"/>
        <pc:sldMkLst>
          <pc:docMk/>
          <pc:sldMk cId="3904159194" sldId="513"/>
        </pc:sldMkLst>
        <pc:spChg chg="del">
          <ac:chgData name="Carina Carlsen" userId="2bbc854f-e44a-44ff-9bd9-0e7ce760f762" providerId="ADAL" clId="{7CD23C28-BA69-493D-B82D-1E4EF10DCF32}" dt="2024-01-23T17:51:39.966" v="56" actId="931"/>
          <ac:spMkLst>
            <pc:docMk/>
            <pc:sldMk cId="3904159194" sldId="513"/>
            <ac:spMk id="2" creationId="{735CC3F1-1734-2E77-DB74-FE6320B8DF9E}"/>
          </ac:spMkLst>
        </pc:spChg>
        <pc:spChg chg="add mod">
          <ac:chgData name="Carina Carlsen" userId="2bbc854f-e44a-44ff-9bd9-0e7ce760f762" providerId="ADAL" clId="{7CD23C28-BA69-493D-B82D-1E4EF10DCF32}" dt="2024-01-23T17:55:25.789" v="87" actId="255"/>
          <ac:spMkLst>
            <pc:docMk/>
            <pc:sldMk cId="3904159194" sldId="513"/>
            <ac:spMk id="6" creationId="{D22AED74-3471-1F1E-6399-425610476DCE}"/>
          </ac:spMkLst>
        </pc:spChg>
        <pc:picChg chg="add mod">
          <ac:chgData name="Carina Carlsen" userId="2bbc854f-e44a-44ff-9bd9-0e7ce760f762" providerId="ADAL" clId="{7CD23C28-BA69-493D-B82D-1E4EF10DCF32}" dt="2024-01-23T17:55:05.913" v="76" actId="1076"/>
          <ac:picMkLst>
            <pc:docMk/>
            <pc:sldMk cId="3904159194" sldId="513"/>
            <ac:picMk id="4" creationId="{5C8A153B-66AB-4CC3-D03C-7D5CED198D2C}"/>
          </ac:picMkLst>
        </pc:picChg>
      </pc:sldChg>
      <pc:sldChg chg="addSp modSp new del modAnim modNotesTx">
        <pc:chgData name="Carina Carlsen" userId="2bbc854f-e44a-44ff-9bd9-0e7ce760f762" providerId="ADAL" clId="{7CD23C28-BA69-493D-B82D-1E4EF10DCF32}" dt="2024-02-15T09:10:02.338" v="383" actId="2696"/>
        <pc:sldMkLst>
          <pc:docMk/>
          <pc:sldMk cId="3607681722" sldId="514"/>
        </pc:sldMkLst>
        <pc:picChg chg="add mod">
          <ac:chgData name="Carina Carlsen" userId="2bbc854f-e44a-44ff-9bd9-0e7ce760f762" providerId="ADAL" clId="{7CD23C28-BA69-493D-B82D-1E4EF10DCF32}" dt="2024-02-15T09:04:34.192" v="89"/>
          <ac:picMkLst>
            <pc:docMk/>
            <pc:sldMk cId="3607681722" sldId="514"/>
            <ac:picMk id="2" creationId="{09A23274-7DA9-F8A6-AF3F-11C57E8649C7}"/>
          </ac:picMkLst>
        </pc:picChg>
      </pc:sldChg>
    </pc:docChg>
  </pc:docChgLst>
  <pc:docChgLst>
    <pc:chgData name="Carina Carlsen" userId="2bbc854f-e44a-44ff-9bd9-0e7ce760f762" providerId="ADAL" clId="{5E971D48-F4C0-4A15-96CD-5987BAC0936B}"/>
    <pc:docChg chg="undo custSel addSld delSld modSld sldOrd">
      <pc:chgData name="Carina Carlsen" userId="2bbc854f-e44a-44ff-9bd9-0e7ce760f762" providerId="ADAL" clId="{5E971D48-F4C0-4A15-96CD-5987BAC0936B}" dt="2023-11-30T07:38:35.688" v="6887" actId="20577"/>
      <pc:docMkLst>
        <pc:docMk/>
      </pc:docMkLst>
      <pc:sldChg chg="del">
        <pc:chgData name="Carina Carlsen" userId="2bbc854f-e44a-44ff-9bd9-0e7ce760f762" providerId="ADAL" clId="{5E971D48-F4C0-4A15-96CD-5987BAC0936B}" dt="2023-11-30T06:21:07.579" v="1076" actId="47"/>
        <pc:sldMkLst>
          <pc:docMk/>
          <pc:sldMk cId="494063893" sldId="346"/>
        </pc:sldMkLst>
      </pc:sldChg>
      <pc:sldChg chg="addSp delSp modSp mod">
        <pc:chgData name="Carina Carlsen" userId="2bbc854f-e44a-44ff-9bd9-0e7ce760f762" providerId="ADAL" clId="{5E971D48-F4C0-4A15-96CD-5987BAC0936B}" dt="2023-11-30T05:53:45.233" v="65" actId="26606"/>
        <pc:sldMkLst>
          <pc:docMk/>
          <pc:sldMk cId="1128923886" sldId="412"/>
        </pc:sldMkLst>
        <pc:spChg chg="mod">
          <ac:chgData name="Carina Carlsen" userId="2bbc854f-e44a-44ff-9bd9-0e7ce760f762" providerId="ADAL" clId="{5E971D48-F4C0-4A15-96CD-5987BAC0936B}" dt="2023-11-30T05:53:45.233" v="65" actId="26606"/>
          <ac:spMkLst>
            <pc:docMk/>
            <pc:sldMk cId="1128923886" sldId="412"/>
            <ac:spMk id="2" creationId="{00000000-0000-0000-0000-000000000000}"/>
          </ac:spMkLst>
        </pc:spChg>
        <pc:spChg chg="mod">
          <ac:chgData name="Carina Carlsen" userId="2bbc854f-e44a-44ff-9bd9-0e7ce760f762" providerId="ADAL" clId="{5E971D48-F4C0-4A15-96CD-5987BAC0936B}" dt="2023-11-30T05:53:45.233" v="65" actId="26606"/>
          <ac:spMkLst>
            <pc:docMk/>
            <pc:sldMk cId="1128923886" sldId="412"/>
            <ac:spMk id="3" creationId="{00000000-0000-0000-0000-000000000000}"/>
          </ac:spMkLst>
        </pc:spChg>
        <pc:spChg chg="add del mod">
          <ac:chgData name="Carina Carlsen" userId="2bbc854f-e44a-44ff-9bd9-0e7ce760f762" providerId="ADAL" clId="{5E971D48-F4C0-4A15-96CD-5987BAC0936B}" dt="2023-11-30T05:53:41.283" v="50"/>
          <ac:spMkLst>
            <pc:docMk/>
            <pc:sldMk cId="1128923886" sldId="412"/>
            <ac:spMk id="5" creationId="{A0AD9F78-1A03-B4F8-C2F8-AC088491B832}"/>
          </ac:spMkLst>
        </pc:spChg>
        <pc:picChg chg="del">
          <ac:chgData name="Carina Carlsen" userId="2bbc854f-e44a-44ff-9bd9-0e7ce760f762" providerId="ADAL" clId="{5E971D48-F4C0-4A15-96CD-5987BAC0936B}" dt="2023-11-30T05:53:39.262" v="49" actId="478"/>
          <ac:picMkLst>
            <pc:docMk/>
            <pc:sldMk cId="1128923886" sldId="412"/>
            <ac:picMk id="7" creationId="{00000000-0000-0000-0000-000000000000}"/>
          </ac:picMkLst>
        </pc:picChg>
        <pc:picChg chg="add mod ord">
          <ac:chgData name="Carina Carlsen" userId="2bbc854f-e44a-44ff-9bd9-0e7ce760f762" providerId="ADAL" clId="{5E971D48-F4C0-4A15-96CD-5987BAC0936B}" dt="2023-11-30T05:53:45.233" v="65" actId="26606"/>
          <ac:picMkLst>
            <pc:docMk/>
            <pc:sldMk cId="1128923886" sldId="412"/>
            <ac:picMk id="8" creationId="{8A01D20A-7226-733C-7BA5-E39C88203E76}"/>
          </ac:picMkLst>
        </pc:picChg>
      </pc:sldChg>
      <pc:sldChg chg="del ord">
        <pc:chgData name="Carina Carlsen" userId="2bbc854f-e44a-44ff-9bd9-0e7ce760f762" providerId="ADAL" clId="{5E971D48-F4C0-4A15-96CD-5987BAC0936B}" dt="2023-11-30T07:26:17.946" v="5919" actId="47"/>
        <pc:sldMkLst>
          <pc:docMk/>
          <pc:sldMk cId="3615671640" sldId="413"/>
        </pc:sldMkLst>
      </pc:sldChg>
      <pc:sldChg chg="modSp del mod">
        <pc:chgData name="Carina Carlsen" userId="2bbc854f-e44a-44ff-9bd9-0e7ce760f762" providerId="ADAL" clId="{5E971D48-F4C0-4A15-96CD-5987BAC0936B}" dt="2023-11-30T07:25:58.206" v="5914" actId="47"/>
        <pc:sldMkLst>
          <pc:docMk/>
          <pc:sldMk cId="1124185607" sldId="415"/>
        </pc:sldMkLst>
        <pc:spChg chg="mod">
          <ac:chgData name="Carina Carlsen" userId="2bbc854f-e44a-44ff-9bd9-0e7ce760f762" providerId="ADAL" clId="{5E971D48-F4C0-4A15-96CD-5987BAC0936B}" dt="2023-11-30T05:53:41.778" v="61" actId="27636"/>
          <ac:spMkLst>
            <pc:docMk/>
            <pc:sldMk cId="1124185607" sldId="415"/>
            <ac:spMk id="3" creationId="{00000000-0000-0000-0000-000000000000}"/>
          </ac:spMkLst>
        </pc:spChg>
      </pc:sldChg>
      <pc:sldChg chg="del">
        <pc:chgData name="Carina Carlsen" userId="2bbc854f-e44a-44ff-9bd9-0e7ce760f762" providerId="ADAL" clId="{5E971D48-F4C0-4A15-96CD-5987BAC0936B}" dt="2023-11-30T07:25:51.023" v="5912" actId="47"/>
        <pc:sldMkLst>
          <pc:docMk/>
          <pc:sldMk cId="1405871873" sldId="416"/>
        </pc:sldMkLst>
      </pc:sldChg>
      <pc:sldChg chg="addSp delSp modSp mod modClrScheme delAnim modAnim chgLayout modNotesTx">
        <pc:chgData name="Carina Carlsen" userId="2bbc854f-e44a-44ff-9bd9-0e7ce760f762" providerId="ADAL" clId="{5E971D48-F4C0-4A15-96CD-5987BAC0936B}" dt="2023-11-30T06:38:10.090" v="2152" actId="27636"/>
        <pc:sldMkLst>
          <pc:docMk/>
          <pc:sldMk cId="1046961350" sldId="418"/>
        </pc:sldMkLst>
        <pc:spChg chg="mod">
          <ac:chgData name="Carina Carlsen" userId="2bbc854f-e44a-44ff-9bd9-0e7ce760f762" providerId="ADAL" clId="{5E971D48-F4C0-4A15-96CD-5987BAC0936B}" dt="2023-11-30T06:38:10.084" v="2151" actId="26606"/>
          <ac:spMkLst>
            <pc:docMk/>
            <pc:sldMk cId="1046961350" sldId="418"/>
            <ac:spMk id="2" creationId="{82E4A53D-807C-4D6D-B804-646A022EFFF7}"/>
          </ac:spMkLst>
        </pc:spChg>
        <pc:spChg chg="mod">
          <ac:chgData name="Carina Carlsen" userId="2bbc854f-e44a-44ff-9bd9-0e7ce760f762" providerId="ADAL" clId="{5E971D48-F4C0-4A15-96CD-5987BAC0936B}" dt="2023-11-30T06:38:10.084" v="2151" actId="26606"/>
          <ac:spMkLst>
            <pc:docMk/>
            <pc:sldMk cId="1046961350" sldId="418"/>
            <ac:spMk id="11" creationId="{00000000-0000-0000-0000-000000000000}"/>
          </ac:spMkLst>
        </pc:spChg>
        <pc:spChg chg="add mod">
          <ac:chgData name="Carina Carlsen" userId="2bbc854f-e44a-44ff-9bd9-0e7ce760f762" providerId="ADAL" clId="{5E971D48-F4C0-4A15-96CD-5987BAC0936B}" dt="2023-11-30T06:38:10.090" v="2152" actId="27636"/>
          <ac:spMkLst>
            <pc:docMk/>
            <pc:sldMk cId="1046961350" sldId="418"/>
            <ac:spMk id="16" creationId="{27E6E530-0561-5D5A-D4C8-0113E5CEFEB3}"/>
          </ac:spMkLst>
        </pc:spChg>
        <pc:picChg chg="del">
          <ac:chgData name="Carina Carlsen" userId="2bbc854f-e44a-44ff-9bd9-0e7ce760f762" providerId="ADAL" clId="{5E971D48-F4C0-4A15-96CD-5987BAC0936B}" dt="2023-11-30T06:32:01.436" v="1397" actId="478"/>
          <ac:picMkLst>
            <pc:docMk/>
            <pc:sldMk cId="1046961350" sldId="418"/>
            <ac:picMk id="4" creationId="{EC980A71-A897-45B7-B46E-45A4E4FE6873}"/>
          </ac:picMkLst>
        </pc:picChg>
        <pc:picChg chg="add mod ord">
          <ac:chgData name="Carina Carlsen" userId="2bbc854f-e44a-44ff-9bd9-0e7ce760f762" providerId="ADAL" clId="{5E971D48-F4C0-4A15-96CD-5987BAC0936B}" dt="2023-11-30T06:38:10.084" v="2151" actId="26606"/>
          <ac:picMkLst>
            <pc:docMk/>
            <pc:sldMk cId="1046961350" sldId="418"/>
            <ac:picMk id="5" creationId="{81ED0B6D-9B9C-BFC0-4F9E-B77547862772}"/>
          </ac:picMkLst>
        </pc:picChg>
        <pc:inkChg chg="del">
          <ac:chgData name="Carina Carlsen" userId="2bbc854f-e44a-44ff-9bd9-0e7ce760f762" providerId="ADAL" clId="{5E971D48-F4C0-4A15-96CD-5987BAC0936B}" dt="2023-11-30T06:31:59.640" v="1396" actId="478"/>
          <ac:inkMkLst>
            <pc:docMk/>
            <pc:sldMk cId="1046961350" sldId="418"/>
            <ac:inkMk id="45" creationId="{CF89ABE3-3BB9-4A2C-8E43-A49D8A19E48B}"/>
          </ac:inkMkLst>
        </pc:inkChg>
      </pc:sldChg>
      <pc:sldChg chg="del">
        <pc:chgData name="Carina Carlsen" userId="2bbc854f-e44a-44ff-9bd9-0e7ce760f762" providerId="ADAL" clId="{5E971D48-F4C0-4A15-96CD-5987BAC0936B}" dt="2023-11-30T07:26:14.178" v="5918" actId="47"/>
        <pc:sldMkLst>
          <pc:docMk/>
          <pc:sldMk cId="653545779" sldId="421"/>
        </pc:sldMkLst>
      </pc:sldChg>
      <pc:sldChg chg="del">
        <pc:chgData name="Carina Carlsen" userId="2bbc854f-e44a-44ff-9bd9-0e7ce760f762" providerId="ADAL" clId="{5E971D48-F4C0-4A15-96CD-5987BAC0936B}" dt="2023-11-30T07:26:17.946" v="5919" actId="47"/>
        <pc:sldMkLst>
          <pc:docMk/>
          <pc:sldMk cId="91543689" sldId="422"/>
        </pc:sldMkLst>
      </pc:sldChg>
      <pc:sldChg chg="addSp modSp mod ord modClrScheme chgLayout modNotesTx">
        <pc:chgData name="Carina Carlsen" userId="2bbc854f-e44a-44ff-9bd9-0e7ce760f762" providerId="ADAL" clId="{5E971D48-F4C0-4A15-96CD-5987BAC0936B}" dt="2023-11-30T07:37:55.810" v="6861" actId="20577"/>
        <pc:sldMkLst>
          <pc:docMk/>
          <pc:sldMk cId="2714878557" sldId="423"/>
        </pc:sldMkLst>
        <pc:spChg chg="mod">
          <ac:chgData name="Carina Carlsen" userId="2bbc854f-e44a-44ff-9bd9-0e7ce760f762" providerId="ADAL" clId="{5E971D48-F4C0-4A15-96CD-5987BAC0936B}" dt="2023-11-30T07:37:55.810" v="6861" actId="20577"/>
          <ac:spMkLst>
            <pc:docMk/>
            <pc:sldMk cId="2714878557" sldId="423"/>
            <ac:spMk id="5" creationId="{00000000-0000-0000-0000-000000000000}"/>
          </ac:spMkLst>
        </pc:spChg>
        <pc:spChg chg="mod">
          <ac:chgData name="Carina Carlsen" userId="2bbc854f-e44a-44ff-9bd9-0e7ce760f762" providerId="ADAL" clId="{5E971D48-F4C0-4A15-96CD-5987BAC0936B}" dt="2023-11-30T06:07:34.080" v="178" actId="20577"/>
          <ac:spMkLst>
            <pc:docMk/>
            <pc:sldMk cId="2714878557" sldId="423"/>
            <ac:spMk id="11" creationId="{00000000-0000-0000-0000-000000000000}"/>
          </ac:spMkLst>
        </pc:spChg>
        <pc:spChg chg="add mod">
          <ac:chgData name="Carina Carlsen" userId="2bbc854f-e44a-44ff-9bd9-0e7ce760f762" providerId="ADAL" clId="{5E971D48-F4C0-4A15-96CD-5987BAC0936B}" dt="2023-11-30T06:06:59.658" v="128" actId="27636"/>
          <ac:spMkLst>
            <pc:docMk/>
            <pc:sldMk cId="2714878557" sldId="423"/>
            <ac:spMk id="16" creationId="{4F98AD99-1204-6752-3C19-C769076494C1}"/>
          </ac:spMkLst>
        </pc:spChg>
        <pc:picChg chg="add mod ord">
          <ac:chgData name="Carina Carlsen" userId="2bbc854f-e44a-44ff-9bd9-0e7ce760f762" providerId="ADAL" clId="{5E971D48-F4C0-4A15-96CD-5987BAC0936B}" dt="2023-11-30T06:06:59.634" v="127" actId="26606"/>
          <ac:picMkLst>
            <pc:docMk/>
            <pc:sldMk cId="2714878557" sldId="423"/>
            <ac:picMk id="3" creationId="{AAB90296-5BDE-A98A-1A7D-DD1697479642}"/>
          </ac:picMkLst>
        </pc:picChg>
      </pc:sldChg>
      <pc:sldChg chg="del">
        <pc:chgData name="Carina Carlsen" userId="2bbc854f-e44a-44ff-9bd9-0e7ce760f762" providerId="ADAL" clId="{5E971D48-F4C0-4A15-96CD-5987BAC0936B}" dt="2023-11-30T07:26:17.946" v="5919" actId="47"/>
        <pc:sldMkLst>
          <pc:docMk/>
          <pc:sldMk cId="1201054546" sldId="424"/>
        </pc:sldMkLst>
      </pc:sldChg>
      <pc:sldChg chg="modSp mod ord modAnim modNotesTx">
        <pc:chgData name="Carina Carlsen" userId="2bbc854f-e44a-44ff-9bd9-0e7ce760f762" providerId="ADAL" clId="{5E971D48-F4C0-4A15-96CD-5987BAC0936B}" dt="2023-11-30T06:18:47.105" v="1073" actId="1076"/>
        <pc:sldMkLst>
          <pc:docMk/>
          <pc:sldMk cId="3849733548" sldId="425"/>
        </pc:sldMkLst>
        <pc:spChg chg="mod">
          <ac:chgData name="Carina Carlsen" userId="2bbc854f-e44a-44ff-9bd9-0e7ce760f762" providerId="ADAL" clId="{5E971D48-F4C0-4A15-96CD-5987BAC0936B}" dt="2023-11-30T06:16:00.546" v="723" actId="20577"/>
          <ac:spMkLst>
            <pc:docMk/>
            <pc:sldMk cId="3849733548" sldId="425"/>
            <ac:spMk id="8" creationId="{F61D98C0-AB7D-4142-ADFA-5ACB39ACD32D}"/>
          </ac:spMkLst>
        </pc:spChg>
        <pc:spChg chg="mod">
          <ac:chgData name="Carina Carlsen" userId="2bbc854f-e44a-44ff-9bd9-0e7ce760f762" providerId="ADAL" clId="{5E971D48-F4C0-4A15-96CD-5987BAC0936B}" dt="2023-11-30T06:16:09.596" v="737" actId="14100"/>
          <ac:spMkLst>
            <pc:docMk/>
            <pc:sldMk cId="3849733548" sldId="425"/>
            <ac:spMk id="9" creationId="{3C417D22-AA96-4596-9F95-80F7A1E25E45}"/>
          </ac:spMkLst>
        </pc:spChg>
        <pc:spChg chg="mod">
          <ac:chgData name="Carina Carlsen" userId="2bbc854f-e44a-44ff-9bd9-0e7ce760f762" providerId="ADAL" clId="{5E971D48-F4C0-4A15-96CD-5987BAC0936B}" dt="2023-11-30T06:18:41.725" v="1071" actId="1076"/>
          <ac:spMkLst>
            <pc:docMk/>
            <pc:sldMk cId="3849733548" sldId="425"/>
            <ac:spMk id="11" creationId="{00000000-0000-0000-0000-000000000000}"/>
          </ac:spMkLst>
        </pc:spChg>
        <pc:spChg chg="mod">
          <ac:chgData name="Carina Carlsen" userId="2bbc854f-e44a-44ff-9bd9-0e7ce760f762" providerId="ADAL" clId="{5E971D48-F4C0-4A15-96CD-5987BAC0936B}" dt="2023-11-30T06:18:47.105" v="1073" actId="1076"/>
          <ac:spMkLst>
            <pc:docMk/>
            <pc:sldMk cId="3849733548" sldId="425"/>
            <ac:spMk id="12" creationId="{61E97592-373C-475B-9F85-52B96F31866C}"/>
          </ac:spMkLst>
        </pc:spChg>
        <pc:spChg chg="mod">
          <ac:chgData name="Carina Carlsen" userId="2bbc854f-e44a-44ff-9bd9-0e7ce760f762" providerId="ADAL" clId="{5E971D48-F4C0-4A15-96CD-5987BAC0936B}" dt="2023-11-30T06:18:44.361" v="1072" actId="1076"/>
          <ac:spMkLst>
            <pc:docMk/>
            <pc:sldMk cId="3849733548" sldId="425"/>
            <ac:spMk id="13" creationId="{27B5C1A3-6D6A-4CE8-8B2D-18F9D4389B84}"/>
          </ac:spMkLst>
        </pc:spChg>
        <pc:spChg chg="mod">
          <ac:chgData name="Carina Carlsen" userId="2bbc854f-e44a-44ff-9bd9-0e7ce760f762" providerId="ADAL" clId="{5E971D48-F4C0-4A15-96CD-5987BAC0936B}" dt="2023-11-30T06:18:15.010" v="1044" actId="1076"/>
          <ac:spMkLst>
            <pc:docMk/>
            <pc:sldMk cId="3849733548" sldId="425"/>
            <ac:spMk id="14" creationId="{319CD1B6-3D19-45FD-8366-98F158789ABD}"/>
          </ac:spMkLst>
        </pc:spChg>
      </pc:sldChg>
      <pc:sldChg chg="addSp modSp mod ord modClrScheme modAnim chgLayout modNotesTx">
        <pc:chgData name="Carina Carlsen" userId="2bbc854f-e44a-44ff-9bd9-0e7ce760f762" providerId="ADAL" clId="{5E971D48-F4C0-4A15-96CD-5987BAC0936B}" dt="2023-11-30T07:38:35.688" v="6887" actId="20577"/>
        <pc:sldMkLst>
          <pc:docMk/>
          <pc:sldMk cId="168632112" sldId="426"/>
        </pc:sldMkLst>
        <pc:spChg chg="mod">
          <ac:chgData name="Carina Carlsen" userId="2bbc854f-e44a-44ff-9bd9-0e7ce760f762" providerId="ADAL" clId="{5E971D48-F4C0-4A15-96CD-5987BAC0936B}" dt="2023-11-30T07:38:35.688" v="6887" actId="20577"/>
          <ac:spMkLst>
            <pc:docMk/>
            <pc:sldMk cId="168632112" sldId="426"/>
            <ac:spMk id="5" creationId="{00000000-0000-0000-0000-000000000000}"/>
          </ac:spMkLst>
        </pc:spChg>
        <pc:spChg chg="mod">
          <ac:chgData name="Carina Carlsen" userId="2bbc854f-e44a-44ff-9bd9-0e7ce760f762" providerId="ADAL" clId="{5E971D48-F4C0-4A15-96CD-5987BAC0936B}" dt="2023-11-30T06:12:34.451" v="655" actId="26606"/>
          <ac:spMkLst>
            <pc:docMk/>
            <pc:sldMk cId="168632112" sldId="426"/>
            <ac:spMk id="11" creationId="{00000000-0000-0000-0000-000000000000}"/>
          </ac:spMkLst>
        </pc:spChg>
        <pc:picChg chg="add mod">
          <ac:chgData name="Carina Carlsen" userId="2bbc854f-e44a-44ff-9bd9-0e7ce760f762" providerId="ADAL" clId="{5E971D48-F4C0-4A15-96CD-5987BAC0936B}" dt="2023-11-30T06:12:34.451" v="655" actId="26606"/>
          <ac:picMkLst>
            <pc:docMk/>
            <pc:sldMk cId="168632112" sldId="426"/>
            <ac:picMk id="3" creationId="{722440B9-877E-0F85-8C57-DEC07D00DA15}"/>
          </ac:picMkLst>
        </pc:picChg>
      </pc:sldChg>
      <pc:sldChg chg="del">
        <pc:chgData name="Carina Carlsen" userId="2bbc854f-e44a-44ff-9bd9-0e7ce760f762" providerId="ADAL" clId="{5E971D48-F4C0-4A15-96CD-5987BAC0936B}" dt="2023-11-30T07:25:58.206" v="5914" actId="47"/>
        <pc:sldMkLst>
          <pc:docMk/>
          <pc:sldMk cId="3895012363" sldId="427"/>
        </pc:sldMkLst>
      </pc:sldChg>
      <pc:sldChg chg="del">
        <pc:chgData name="Carina Carlsen" userId="2bbc854f-e44a-44ff-9bd9-0e7ce760f762" providerId="ADAL" clId="{5E971D48-F4C0-4A15-96CD-5987BAC0936B}" dt="2023-11-30T07:26:06.072" v="5916" actId="47"/>
        <pc:sldMkLst>
          <pc:docMk/>
          <pc:sldMk cId="775133538" sldId="428"/>
        </pc:sldMkLst>
      </pc:sldChg>
      <pc:sldChg chg="del">
        <pc:chgData name="Carina Carlsen" userId="2bbc854f-e44a-44ff-9bd9-0e7ce760f762" providerId="ADAL" clId="{5E971D48-F4C0-4A15-96CD-5987BAC0936B}" dt="2023-11-30T07:25:58.206" v="5914" actId="47"/>
        <pc:sldMkLst>
          <pc:docMk/>
          <pc:sldMk cId="3852039768" sldId="430"/>
        </pc:sldMkLst>
      </pc:sldChg>
      <pc:sldChg chg="del">
        <pc:chgData name="Carina Carlsen" userId="2bbc854f-e44a-44ff-9bd9-0e7ce760f762" providerId="ADAL" clId="{5E971D48-F4C0-4A15-96CD-5987BAC0936B}" dt="2023-11-30T07:26:06.072" v="5916" actId="47"/>
        <pc:sldMkLst>
          <pc:docMk/>
          <pc:sldMk cId="1371558650" sldId="431"/>
        </pc:sldMkLst>
      </pc:sldChg>
      <pc:sldChg chg="del">
        <pc:chgData name="Carina Carlsen" userId="2bbc854f-e44a-44ff-9bd9-0e7ce760f762" providerId="ADAL" clId="{5E971D48-F4C0-4A15-96CD-5987BAC0936B}" dt="2023-11-30T07:26:01.461" v="5915" actId="47"/>
        <pc:sldMkLst>
          <pc:docMk/>
          <pc:sldMk cId="4093044842" sldId="432"/>
        </pc:sldMkLst>
      </pc:sldChg>
      <pc:sldChg chg="del">
        <pc:chgData name="Carina Carlsen" userId="2bbc854f-e44a-44ff-9bd9-0e7ce760f762" providerId="ADAL" clId="{5E971D48-F4C0-4A15-96CD-5987BAC0936B}" dt="2023-11-30T07:26:06.072" v="5916" actId="47"/>
        <pc:sldMkLst>
          <pc:docMk/>
          <pc:sldMk cId="239262553" sldId="433"/>
        </pc:sldMkLst>
      </pc:sldChg>
      <pc:sldChg chg="del">
        <pc:chgData name="Carina Carlsen" userId="2bbc854f-e44a-44ff-9bd9-0e7ce760f762" providerId="ADAL" clId="{5E971D48-F4C0-4A15-96CD-5987BAC0936B}" dt="2023-11-30T07:26:09.715" v="5917" actId="47"/>
        <pc:sldMkLst>
          <pc:docMk/>
          <pc:sldMk cId="762652755" sldId="434"/>
        </pc:sldMkLst>
      </pc:sldChg>
      <pc:sldChg chg="addSp modSp mod ord modClrScheme modShow chgLayout modNotesTx">
        <pc:chgData name="Carina Carlsen" userId="2bbc854f-e44a-44ff-9bd9-0e7ce760f762" providerId="ADAL" clId="{5E971D48-F4C0-4A15-96CD-5987BAC0936B}" dt="2023-11-30T06:31:32.340" v="1395"/>
        <pc:sldMkLst>
          <pc:docMk/>
          <pc:sldMk cId="2195016625" sldId="435"/>
        </pc:sldMkLst>
        <pc:spChg chg="mod">
          <ac:chgData name="Carina Carlsen" userId="2bbc854f-e44a-44ff-9bd9-0e7ce760f762" providerId="ADAL" clId="{5E971D48-F4C0-4A15-96CD-5987BAC0936B}" dt="2023-11-30T06:22:52.468" v="1130" actId="26606"/>
          <ac:spMkLst>
            <pc:docMk/>
            <pc:sldMk cId="2195016625" sldId="435"/>
            <ac:spMk id="7" creationId="{00000000-0000-0000-0000-000000000000}"/>
          </ac:spMkLst>
        </pc:spChg>
        <pc:spChg chg="mod">
          <ac:chgData name="Carina Carlsen" userId="2bbc854f-e44a-44ff-9bd9-0e7ce760f762" providerId="ADAL" clId="{5E971D48-F4C0-4A15-96CD-5987BAC0936B}" dt="2023-11-30T06:30:08.311" v="1386" actId="20577"/>
          <ac:spMkLst>
            <pc:docMk/>
            <pc:sldMk cId="2195016625" sldId="435"/>
            <ac:spMk id="8" creationId="{00000000-0000-0000-0000-000000000000}"/>
          </ac:spMkLst>
        </pc:spChg>
        <pc:picChg chg="add mod">
          <ac:chgData name="Carina Carlsen" userId="2bbc854f-e44a-44ff-9bd9-0e7ce760f762" providerId="ADAL" clId="{5E971D48-F4C0-4A15-96CD-5987BAC0936B}" dt="2023-11-30T06:22:52.468" v="1130" actId="26606"/>
          <ac:picMkLst>
            <pc:docMk/>
            <pc:sldMk cId="2195016625" sldId="435"/>
            <ac:picMk id="3" creationId="{66ABFE24-1F6E-0B1D-7CA0-F46064D41C9D}"/>
          </ac:picMkLst>
        </pc:picChg>
      </pc:sldChg>
      <pc:sldChg chg="del">
        <pc:chgData name="Carina Carlsen" userId="2bbc854f-e44a-44ff-9bd9-0e7ce760f762" providerId="ADAL" clId="{5E971D48-F4C0-4A15-96CD-5987BAC0936B}" dt="2023-11-30T07:25:58.206" v="5914" actId="47"/>
        <pc:sldMkLst>
          <pc:docMk/>
          <pc:sldMk cId="1527000938" sldId="436"/>
        </pc:sldMkLst>
      </pc:sldChg>
      <pc:sldChg chg="addSp delSp modSp mod ord modClrScheme delAnim modAnim chgLayout modNotesTx">
        <pc:chgData name="Carina Carlsen" userId="2bbc854f-e44a-44ff-9bd9-0e7ce760f762" providerId="ADAL" clId="{5E971D48-F4C0-4A15-96CD-5987BAC0936B}" dt="2023-11-30T07:01:58.385" v="4758"/>
        <pc:sldMkLst>
          <pc:docMk/>
          <pc:sldMk cId="820533810" sldId="439"/>
        </pc:sldMkLst>
        <pc:spChg chg="mod">
          <ac:chgData name="Carina Carlsen" userId="2bbc854f-e44a-44ff-9bd9-0e7ce760f762" providerId="ADAL" clId="{5E971D48-F4C0-4A15-96CD-5987BAC0936B}" dt="2023-11-30T07:00:55.942" v="4725" actId="26606"/>
          <ac:spMkLst>
            <pc:docMk/>
            <pc:sldMk cId="820533810" sldId="439"/>
            <ac:spMk id="5" creationId="{2A573633-7A3A-4833-80C3-A86C6E70AA0D}"/>
          </ac:spMkLst>
        </pc:spChg>
        <pc:spChg chg="mod">
          <ac:chgData name="Carina Carlsen" userId="2bbc854f-e44a-44ff-9bd9-0e7ce760f762" providerId="ADAL" clId="{5E971D48-F4C0-4A15-96CD-5987BAC0936B}" dt="2023-11-30T07:01:22.927" v="4754" actId="14100"/>
          <ac:spMkLst>
            <pc:docMk/>
            <pc:sldMk cId="820533810" sldId="439"/>
            <ac:spMk id="6" creationId="{C8DE88D2-0F4C-43A8-B170-6947973CD8F6}"/>
          </ac:spMkLst>
        </pc:spChg>
        <pc:spChg chg="add mod">
          <ac:chgData name="Carina Carlsen" userId="2bbc854f-e44a-44ff-9bd9-0e7ce760f762" providerId="ADAL" clId="{5E971D48-F4C0-4A15-96CD-5987BAC0936B}" dt="2023-11-30T07:00:55.951" v="4726" actId="27636"/>
          <ac:spMkLst>
            <pc:docMk/>
            <pc:sldMk cId="820533810" sldId="439"/>
            <ac:spMk id="12" creationId="{3227C997-7F06-1C35-7A94-1A8E0DF3B653}"/>
          </ac:spMkLst>
        </pc:spChg>
        <pc:picChg chg="add del mod ord">
          <ac:chgData name="Carina Carlsen" userId="2bbc854f-e44a-44ff-9bd9-0e7ce760f762" providerId="ADAL" clId="{5E971D48-F4C0-4A15-96CD-5987BAC0936B}" dt="2023-11-30T07:00:49.112" v="4721" actId="478"/>
          <ac:picMkLst>
            <pc:docMk/>
            <pc:sldMk cId="820533810" sldId="439"/>
            <ac:picMk id="3" creationId="{C77BC888-D6F1-DDB5-8E69-EDFDB27F1B3F}"/>
          </ac:picMkLst>
        </pc:picChg>
        <pc:picChg chg="add mod ord">
          <ac:chgData name="Carina Carlsen" userId="2bbc854f-e44a-44ff-9bd9-0e7ce760f762" providerId="ADAL" clId="{5E971D48-F4C0-4A15-96CD-5987BAC0936B}" dt="2023-11-30T07:00:55.942" v="4725" actId="26606"/>
          <ac:picMkLst>
            <pc:docMk/>
            <pc:sldMk cId="820533810" sldId="439"/>
            <ac:picMk id="7" creationId="{05053E5B-3499-CC89-0F65-07379AB1475D}"/>
          </ac:picMkLst>
        </pc:picChg>
        <pc:cxnChg chg="del mod">
          <ac:chgData name="Carina Carlsen" userId="2bbc854f-e44a-44ff-9bd9-0e7ce760f762" providerId="ADAL" clId="{5E971D48-F4C0-4A15-96CD-5987BAC0936B}" dt="2023-11-30T06:58:33.530" v="4702" actId="478"/>
          <ac:cxnSpMkLst>
            <pc:docMk/>
            <pc:sldMk cId="820533810" sldId="439"/>
            <ac:cxnSpMk id="8" creationId="{2E3AB7FE-FDC5-4190-AC8D-1EEAFC2F9FFB}"/>
          </ac:cxnSpMkLst>
        </pc:cxnChg>
      </pc:sldChg>
      <pc:sldChg chg="del">
        <pc:chgData name="Carina Carlsen" userId="2bbc854f-e44a-44ff-9bd9-0e7ce760f762" providerId="ADAL" clId="{5E971D48-F4C0-4A15-96CD-5987BAC0936B}" dt="2023-11-30T07:26:14.178" v="5918" actId="47"/>
        <pc:sldMkLst>
          <pc:docMk/>
          <pc:sldMk cId="741437842" sldId="440"/>
        </pc:sldMkLst>
      </pc:sldChg>
      <pc:sldChg chg="addSp modSp mod ord modClrScheme modAnim chgLayout modNotesTx">
        <pc:chgData name="Carina Carlsen" userId="2bbc854f-e44a-44ff-9bd9-0e7ce760f762" providerId="ADAL" clId="{5E971D48-F4C0-4A15-96CD-5987BAC0936B}" dt="2023-11-30T07:37:04.490" v="6820" actId="20577"/>
        <pc:sldMkLst>
          <pc:docMk/>
          <pc:sldMk cId="1388635910" sldId="443"/>
        </pc:sldMkLst>
        <pc:spChg chg="mod">
          <ac:chgData name="Carina Carlsen" userId="2bbc854f-e44a-44ff-9bd9-0e7ce760f762" providerId="ADAL" clId="{5E971D48-F4C0-4A15-96CD-5987BAC0936B}" dt="2023-11-30T07:37:04.490" v="6820" actId="20577"/>
          <ac:spMkLst>
            <pc:docMk/>
            <pc:sldMk cId="1388635910" sldId="443"/>
            <ac:spMk id="4" creationId="{C7B75F27-374B-4146-85FF-1B92B6FC92E5}"/>
          </ac:spMkLst>
        </pc:spChg>
        <pc:spChg chg="mod">
          <ac:chgData name="Carina Carlsen" userId="2bbc854f-e44a-44ff-9bd9-0e7ce760f762" providerId="ADAL" clId="{5E971D48-F4C0-4A15-96CD-5987BAC0936B}" dt="2023-11-30T06:15:04.734" v="698" actId="26606"/>
          <ac:spMkLst>
            <pc:docMk/>
            <pc:sldMk cId="1388635910" sldId="443"/>
            <ac:spMk id="11" creationId="{00000000-0000-0000-0000-000000000000}"/>
          </ac:spMkLst>
        </pc:spChg>
        <pc:spChg chg="add mod">
          <ac:chgData name="Carina Carlsen" userId="2bbc854f-e44a-44ff-9bd9-0e7ce760f762" providerId="ADAL" clId="{5E971D48-F4C0-4A15-96CD-5987BAC0936B}" dt="2023-11-30T06:15:04.741" v="699" actId="27636"/>
          <ac:spMkLst>
            <pc:docMk/>
            <pc:sldMk cId="1388635910" sldId="443"/>
            <ac:spMk id="16" creationId="{F946CDD5-D452-9554-51E3-12DC66F07138}"/>
          </ac:spMkLst>
        </pc:spChg>
        <pc:picChg chg="add mod ord">
          <ac:chgData name="Carina Carlsen" userId="2bbc854f-e44a-44ff-9bd9-0e7ce760f762" providerId="ADAL" clId="{5E971D48-F4C0-4A15-96CD-5987BAC0936B}" dt="2023-11-30T06:15:04.734" v="698" actId="26606"/>
          <ac:picMkLst>
            <pc:docMk/>
            <pc:sldMk cId="1388635910" sldId="443"/>
            <ac:picMk id="3" creationId="{07DBB58C-3CDB-FE39-0DC1-28E012B5DD12}"/>
          </ac:picMkLst>
        </pc:picChg>
      </pc:sldChg>
      <pc:sldChg chg="del">
        <pc:chgData name="Carina Carlsen" userId="2bbc854f-e44a-44ff-9bd9-0e7ce760f762" providerId="ADAL" clId="{5E971D48-F4C0-4A15-96CD-5987BAC0936B}" dt="2023-11-30T07:25:41.973" v="5909" actId="47"/>
        <pc:sldMkLst>
          <pc:docMk/>
          <pc:sldMk cId="3602986544" sldId="445"/>
        </pc:sldMkLst>
      </pc:sldChg>
      <pc:sldChg chg="del">
        <pc:chgData name="Carina Carlsen" userId="2bbc854f-e44a-44ff-9bd9-0e7ce760f762" providerId="ADAL" clId="{5E971D48-F4C0-4A15-96CD-5987BAC0936B}" dt="2023-11-30T07:25:44.502" v="5910" actId="47"/>
        <pc:sldMkLst>
          <pc:docMk/>
          <pc:sldMk cId="2923177919" sldId="446"/>
        </pc:sldMkLst>
      </pc:sldChg>
      <pc:sldChg chg="del">
        <pc:chgData name="Carina Carlsen" userId="2bbc854f-e44a-44ff-9bd9-0e7ce760f762" providerId="ADAL" clId="{5E971D48-F4C0-4A15-96CD-5987BAC0936B}" dt="2023-11-30T07:25:51.023" v="5912" actId="47"/>
        <pc:sldMkLst>
          <pc:docMk/>
          <pc:sldMk cId="3429632027" sldId="447"/>
        </pc:sldMkLst>
      </pc:sldChg>
      <pc:sldChg chg="del">
        <pc:chgData name="Carina Carlsen" userId="2bbc854f-e44a-44ff-9bd9-0e7ce760f762" providerId="ADAL" clId="{5E971D48-F4C0-4A15-96CD-5987BAC0936B}" dt="2023-11-30T07:25:47.852" v="5911" actId="47"/>
        <pc:sldMkLst>
          <pc:docMk/>
          <pc:sldMk cId="3170171561" sldId="448"/>
        </pc:sldMkLst>
      </pc:sldChg>
      <pc:sldChg chg="modSp del mod">
        <pc:chgData name="Carina Carlsen" userId="2bbc854f-e44a-44ff-9bd9-0e7ce760f762" providerId="ADAL" clId="{5E971D48-F4C0-4A15-96CD-5987BAC0936B}" dt="2023-11-30T07:25:41.973" v="5909" actId="47"/>
        <pc:sldMkLst>
          <pc:docMk/>
          <pc:sldMk cId="3318596298" sldId="449"/>
        </pc:sldMkLst>
        <pc:spChg chg="mod">
          <ac:chgData name="Carina Carlsen" userId="2bbc854f-e44a-44ff-9bd9-0e7ce760f762" providerId="ADAL" clId="{5E971D48-F4C0-4A15-96CD-5987BAC0936B}" dt="2023-11-30T05:53:41.746" v="59" actId="27636"/>
          <ac:spMkLst>
            <pc:docMk/>
            <pc:sldMk cId="3318596298" sldId="449"/>
            <ac:spMk id="3" creationId="{2EF5F6A9-E981-4D43-9C86-74A440A0323F}"/>
          </ac:spMkLst>
        </pc:spChg>
      </pc:sldChg>
      <pc:sldChg chg="del">
        <pc:chgData name="Carina Carlsen" userId="2bbc854f-e44a-44ff-9bd9-0e7ce760f762" providerId="ADAL" clId="{5E971D48-F4C0-4A15-96CD-5987BAC0936B}" dt="2023-11-30T05:53:51.836" v="66" actId="47"/>
        <pc:sldMkLst>
          <pc:docMk/>
          <pc:sldMk cId="132402740" sldId="451"/>
        </pc:sldMkLst>
      </pc:sldChg>
      <pc:sldChg chg="del">
        <pc:chgData name="Carina Carlsen" userId="2bbc854f-e44a-44ff-9bd9-0e7ce760f762" providerId="ADAL" clId="{5E971D48-F4C0-4A15-96CD-5987BAC0936B}" dt="2023-11-30T07:25:41.973" v="5909" actId="47"/>
        <pc:sldMkLst>
          <pc:docMk/>
          <pc:sldMk cId="3393214711" sldId="452"/>
        </pc:sldMkLst>
      </pc:sldChg>
      <pc:sldChg chg="del">
        <pc:chgData name="Carina Carlsen" userId="2bbc854f-e44a-44ff-9bd9-0e7ce760f762" providerId="ADAL" clId="{5E971D48-F4C0-4A15-96CD-5987BAC0936B}" dt="2023-11-30T07:26:17.946" v="5919" actId="47"/>
        <pc:sldMkLst>
          <pc:docMk/>
          <pc:sldMk cId="3011159040" sldId="453"/>
        </pc:sldMkLst>
      </pc:sldChg>
      <pc:sldChg chg="modSp del mod">
        <pc:chgData name="Carina Carlsen" userId="2bbc854f-e44a-44ff-9bd9-0e7ce760f762" providerId="ADAL" clId="{5E971D48-F4C0-4A15-96CD-5987BAC0936B}" dt="2023-11-30T07:26:14.178" v="5918" actId="47"/>
        <pc:sldMkLst>
          <pc:docMk/>
          <pc:sldMk cId="3841335247" sldId="454"/>
        </pc:sldMkLst>
        <pc:spChg chg="mod">
          <ac:chgData name="Carina Carlsen" userId="2bbc854f-e44a-44ff-9bd9-0e7ce760f762" providerId="ADAL" clId="{5E971D48-F4C0-4A15-96CD-5987BAC0936B}" dt="2023-11-30T05:53:41.902" v="62" actId="27636"/>
          <ac:spMkLst>
            <pc:docMk/>
            <pc:sldMk cId="3841335247" sldId="454"/>
            <ac:spMk id="3" creationId="{8891107A-2AAC-4620-B4D9-E014F95A155A}"/>
          </ac:spMkLst>
        </pc:spChg>
      </pc:sldChg>
      <pc:sldChg chg="del">
        <pc:chgData name="Carina Carlsen" userId="2bbc854f-e44a-44ff-9bd9-0e7ce760f762" providerId="ADAL" clId="{5E971D48-F4C0-4A15-96CD-5987BAC0936B}" dt="2023-11-30T07:26:14.178" v="5918" actId="47"/>
        <pc:sldMkLst>
          <pc:docMk/>
          <pc:sldMk cId="3609184556" sldId="456"/>
        </pc:sldMkLst>
      </pc:sldChg>
      <pc:sldChg chg="addSp delSp modSp mod ord delAnim modAnim">
        <pc:chgData name="Carina Carlsen" userId="2bbc854f-e44a-44ff-9bd9-0e7ce760f762" providerId="ADAL" clId="{5E971D48-F4C0-4A15-96CD-5987BAC0936B}" dt="2023-11-30T06:00:34.416" v="108"/>
        <pc:sldMkLst>
          <pc:docMk/>
          <pc:sldMk cId="2603632493" sldId="457"/>
        </pc:sldMkLst>
        <pc:spChg chg="mod">
          <ac:chgData name="Carina Carlsen" userId="2bbc854f-e44a-44ff-9bd9-0e7ce760f762" providerId="ADAL" clId="{5E971D48-F4C0-4A15-96CD-5987BAC0936B}" dt="2023-11-30T06:00:24.699" v="106" actId="20577"/>
          <ac:spMkLst>
            <pc:docMk/>
            <pc:sldMk cId="2603632493" sldId="457"/>
            <ac:spMk id="2" creationId="{49FA1E58-EAFD-41E6-A715-E01D9F6E15E9}"/>
          </ac:spMkLst>
        </pc:spChg>
        <pc:spChg chg="add del mod">
          <ac:chgData name="Carina Carlsen" userId="2bbc854f-e44a-44ff-9bd9-0e7ce760f762" providerId="ADAL" clId="{5E971D48-F4C0-4A15-96CD-5987BAC0936B}" dt="2023-11-30T06:00:12.497" v="68"/>
          <ac:spMkLst>
            <pc:docMk/>
            <pc:sldMk cId="2603632493" sldId="457"/>
            <ac:spMk id="4" creationId="{470234ED-1EB4-F23F-A887-ABF30A059D84}"/>
          </ac:spMkLst>
        </pc:spChg>
        <pc:picChg chg="add mod">
          <ac:chgData name="Carina Carlsen" userId="2bbc854f-e44a-44ff-9bd9-0e7ce760f762" providerId="ADAL" clId="{5E971D48-F4C0-4A15-96CD-5987BAC0936B}" dt="2023-11-30T06:00:12.497" v="68"/>
          <ac:picMkLst>
            <pc:docMk/>
            <pc:sldMk cId="2603632493" sldId="457"/>
            <ac:picMk id="5" creationId="{33CE8972-9BFC-ED01-50DB-CA863C1AC2D3}"/>
          </ac:picMkLst>
        </pc:picChg>
        <pc:picChg chg="del">
          <ac:chgData name="Carina Carlsen" userId="2bbc854f-e44a-44ff-9bd9-0e7ce760f762" providerId="ADAL" clId="{5E971D48-F4C0-4A15-96CD-5987BAC0936B}" dt="2023-11-30T05:59:10.091" v="67" actId="478"/>
          <ac:picMkLst>
            <pc:docMk/>
            <pc:sldMk cId="2603632493" sldId="457"/>
            <ac:picMk id="7" creationId="{C07515E4-C775-4E26-B62B-420E2B5F0609}"/>
          </ac:picMkLst>
        </pc:picChg>
      </pc:sldChg>
      <pc:sldChg chg="del">
        <pc:chgData name="Carina Carlsen" userId="2bbc854f-e44a-44ff-9bd9-0e7ce760f762" providerId="ADAL" clId="{5E971D48-F4C0-4A15-96CD-5987BAC0936B}" dt="2023-11-30T07:26:09.715" v="5917" actId="47"/>
        <pc:sldMkLst>
          <pc:docMk/>
          <pc:sldMk cId="879181522" sldId="458"/>
        </pc:sldMkLst>
      </pc:sldChg>
      <pc:sldChg chg="modSp del mod">
        <pc:chgData name="Carina Carlsen" userId="2bbc854f-e44a-44ff-9bd9-0e7ce760f762" providerId="ADAL" clId="{5E971D48-F4C0-4A15-96CD-5987BAC0936B}" dt="2023-11-30T07:25:47.852" v="5911" actId="47"/>
        <pc:sldMkLst>
          <pc:docMk/>
          <pc:sldMk cId="3082283494" sldId="460"/>
        </pc:sldMkLst>
        <pc:spChg chg="mod">
          <ac:chgData name="Carina Carlsen" userId="2bbc854f-e44a-44ff-9bd9-0e7ce760f762" providerId="ADAL" clId="{5E971D48-F4C0-4A15-96CD-5987BAC0936B}" dt="2023-11-30T05:53:41.770" v="60" actId="27636"/>
          <ac:spMkLst>
            <pc:docMk/>
            <pc:sldMk cId="3082283494" sldId="460"/>
            <ac:spMk id="3" creationId="{A1DF5FFC-40FE-416A-B8D1-B4655B2CA55B}"/>
          </ac:spMkLst>
        </pc:spChg>
      </pc:sldChg>
      <pc:sldChg chg="del">
        <pc:chgData name="Carina Carlsen" userId="2bbc854f-e44a-44ff-9bd9-0e7ce760f762" providerId="ADAL" clId="{5E971D48-F4C0-4A15-96CD-5987BAC0936B}" dt="2023-11-30T07:25:58.206" v="5914" actId="47"/>
        <pc:sldMkLst>
          <pc:docMk/>
          <pc:sldMk cId="3383280858" sldId="461"/>
        </pc:sldMkLst>
      </pc:sldChg>
      <pc:sldChg chg="del">
        <pc:chgData name="Carina Carlsen" userId="2bbc854f-e44a-44ff-9bd9-0e7ce760f762" providerId="ADAL" clId="{5E971D48-F4C0-4A15-96CD-5987BAC0936B}" dt="2023-11-30T07:26:06.072" v="5916" actId="47"/>
        <pc:sldMkLst>
          <pc:docMk/>
          <pc:sldMk cId="2827610255" sldId="462"/>
        </pc:sldMkLst>
      </pc:sldChg>
      <pc:sldChg chg="del">
        <pc:chgData name="Carina Carlsen" userId="2bbc854f-e44a-44ff-9bd9-0e7ce760f762" providerId="ADAL" clId="{5E971D48-F4C0-4A15-96CD-5987BAC0936B}" dt="2023-11-30T07:25:51.023" v="5912" actId="47"/>
        <pc:sldMkLst>
          <pc:docMk/>
          <pc:sldMk cId="1380756673" sldId="464"/>
        </pc:sldMkLst>
      </pc:sldChg>
      <pc:sldChg chg="modSp del mod">
        <pc:chgData name="Carina Carlsen" userId="2bbc854f-e44a-44ff-9bd9-0e7ce760f762" providerId="ADAL" clId="{5E971D48-F4C0-4A15-96CD-5987BAC0936B}" dt="2023-11-30T07:25:41.973" v="5909" actId="47"/>
        <pc:sldMkLst>
          <pc:docMk/>
          <pc:sldMk cId="2880922052" sldId="466"/>
        </pc:sldMkLst>
        <pc:spChg chg="mod">
          <ac:chgData name="Carina Carlsen" userId="2bbc854f-e44a-44ff-9bd9-0e7ce760f762" providerId="ADAL" clId="{5E971D48-F4C0-4A15-96CD-5987BAC0936B}" dt="2023-11-30T05:53:41.694" v="58" actId="27636"/>
          <ac:spMkLst>
            <pc:docMk/>
            <pc:sldMk cId="2880922052" sldId="466"/>
            <ac:spMk id="3" creationId="{35084C17-EC4B-45B5-BEB5-7FF3DA9AAA5D}"/>
          </ac:spMkLst>
        </pc:spChg>
      </pc:sldChg>
      <pc:sldChg chg="modSp del mod">
        <pc:chgData name="Carina Carlsen" userId="2bbc854f-e44a-44ff-9bd9-0e7ce760f762" providerId="ADAL" clId="{5E971D48-F4C0-4A15-96CD-5987BAC0936B}" dt="2023-11-30T07:26:01.461" v="5915" actId="47"/>
        <pc:sldMkLst>
          <pc:docMk/>
          <pc:sldMk cId="2800321995" sldId="469"/>
        </pc:sldMkLst>
        <pc:spChg chg="mod">
          <ac:chgData name="Carina Carlsen" userId="2bbc854f-e44a-44ff-9bd9-0e7ce760f762" providerId="ADAL" clId="{5E971D48-F4C0-4A15-96CD-5987BAC0936B}" dt="2023-11-30T05:53:41.636" v="54" actId="27636"/>
          <ac:spMkLst>
            <pc:docMk/>
            <pc:sldMk cId="2800321995" sldId="469"/>
            <ac:spMk id="2" creationId="{3C29FFC7-2C23-4BB2-A8D7-9330ED72693F}"/>
          </ac:spMkLst>
        </pc:spChg>
      </pc:sldChg>
      <pc:sldChg chg="del">
        <pc:chgData name="Carina Carlsen" userId="2bbc854f-e44a-44ff-9bd9-0e7ce760f762" providerId="ADAL" clId="{5E971D48-F4C0-4A15-96CD-5987BAC0936B}" dt="2023-11-30T07:25:41.973" v="5909" actId="47"/>
        <pc:sldMkLst>
          <pc:docMk/>
          <pc:sldMk cId="564947319" sldId="472"/>
        </pc:sldMkLst>
      </pc:sldChg>
      <pc:sldChg chg="del">
        <pc:chgData name="Carina Carlsen" userId="2bbc854f-e44a-44ff-9bd9-0e7ce760f762" providerId="ADAL" clId="{5E971D48-F4C0-4A15-96CD-5987BAC0936B}" dt="2023-11-30T07:26:01.461" v="5915" actId="47"/>
        <pc:sldMkLst>
          <pc:docMk/>
          <pc:sldMk cId="1090439229" sldId="473"/>
        </pc:sldMkLst>
      </pc:sldChg>
      <pc:sldChg chg="modSp del mod">
        <pc:chgData name="Carina Carlsen" userId="2bbc854f-e44a-44ff-9bd9-0e7ce760f762" providerId="ADAL" clId="{5E971D48-F4C0-4A15-96CD-5987BAC0936B}" dt="2023-11-30T06:21:06.723" v="1075" actId="47"/>
        <pc:sldMkLst>
          <pc:docMk/>
          <pc:sldMk cId="584949080" sldId="474"/>
        </pc:sldMkLst>
        <pc:spChg chg="mod">
          <ac:chgData name="Carina Carlsen" userId="2bbc854f-e44a-44ff-9bd9-0e7ce760f762" providerId="ADAL" clId="{5E971D48-F4C0-4A15-96CD-5987BAC0936B}" dt="2023-11-30T05:53:41.658" v="57" actId="27636"/>
          <ac:spMkLst>
            <pc:docMk/>
            <pc:sldMk cId="584949080" sldId="474"/>
            <ac:spMk id="4" creationId="{D7F0C6DD-7265-445E-BF6B-9B4A2CECD0E2}"/>
          </ac:spMkLst>
        </pc:spChg>
        <pc:spChg chg="mod">
          <ac:chgData name="Carina Carlsen" userId="2bbc854f-e44a-44ff-9bd9-0e7ce760f762" providerId="ADAL" clId="{5E971D48-F4C0-4A15-96CD-5987BAC0936B}" dt="2023-11-30T05:53:41.653" v="56" actId="27636"/>
          <ac:spMkLst>
            <pc:docMk/>
            <pc:sldMk cId="584949080" sldId="474"/>
            <ac:spMk id="10" creationId="{2A386D67-D884-42DF-A4B5-3EE794BCF109}"/>
          </ac:spMkLst>
        </pc:spChg>
        <pc:spChg chg="mod">
          <ac:chgData name="Carina Carlsen" userId="2bbc854f-e44a-44ff-9bd9-0e7ce760f762" providerId="ADAL" clId="{5E971D48-F4C0-4A15-96CD-5987BAC0936B}" dt="2023-11-30T05:53:41.645" v="55" actId="27636"/>
          <ac:spMkLst>
            <pc:docMk/>
            <pc:sldMk cId="584949080" sldId="474"/>
            <ac:spMk id="11" creationId="{50BA5C46-E6FF-4F0F-97F2-3D88F95EE7A0}"/>
          </ac:spMkLst>
        </pc:spChg>
      </pc:sldChg>
      <pc:sldChg chg="del">
        <pc:chgData name="Carina Carlsen" userId="2bbc854f-e44a-44ff-9bd9-0e7ce760f762" providerId="ADAL" clId="{5E971D48-F4C0-4A15-96CD-5987BAC0936B}" dt="2023-11-30T07:26:20.264" v="5920" actId="47"/>
        <pc:sldMkLst>
          <pc:docMk/>
          <pc:sldMk cId="4280656461" sldId="475"/>
        </pc:sldMkLst>
      </pc:sldChg>
      <pc:sldChg chg="modSp del mod">
        <pc:chgData name="Carina Carlsen" userId="2bbc854f-e44a-44ff-9bd9-0e7ce760f762" providerId="ADAL" clId="{5E971D48-F4C0-4A15-96CD-5987BAC0936B}" dt="2023-11-30T07:26:20.264" v="5920" actId="47"/>
        <pc:sldMkLst>
          <pc:docMk/>
          <pc:sldMk cId="764706627" sldId="476"/>
        </pc:sldMkLst>
        <pc:spChg chg="mod">
          <ac:chgData name="Carina Carlsen" userId="2bbc854f-e44a-44ff-9bd9-0e7ce760f762" providerId="ADAL" clId="{5E971D48-F4C0-4A15-96CD-5987BAC0936B}" dt="2023-11-30T05:53:41.547" v="52" actId="27636"/>
          <ac:spMkLst>
            <pc:docMk/>
            <pc:sldMk cId="764706627" sldId="476"/>
            <ac:spMk id="3" creationId="{E2A7A50D-0931-4145-9644-D7DED73A3FCE}"/>
          </ac:spMkLst>
        </pc:spChg>
      </pc:sldChg>
      <pc:sldChg chg="del">
        <pc:chgData name="Carina Carlsen" userId="2bbc854f-e44a-44ff-9bd9-0e7ce760f762" providerId="ADAL" clId="{5E971D48-F4C0-4A15-96CD-5987BAC0936B}" dt="2023-11-30T07:25:44.502" v="5910" actId="47"/>
        <pc:sldMkLst>
          <pc:docMk/>
          <pc:sldMk cId="3154514706" sldId="478"/>
        </pc:sldMkLst>
      </pc:sldChg>
      <pc:sldChg chg="del">
        <pc:chgData name="Carina Carlsen" userId="2bbc854f-e44a-44ff-9bd9-0e7ce760f762" providerId="ADAL" clId="{5E971D48-F4C0-4A15-96CD-5987BAC0936B}" dt="2023-11-30T06:21:01.699" v="1074" actId="47"/>
        <pc:sldMkLst>
          <pc:docMk/>
          <pc:sldMk cId="616915455" sldId="482"/>
        </pc:sldMkLst>
      </pc:sldChg>
      <pc:sldChg chg="del">
        <pc:chgData name="Carina Carlsen" userId="2bbc854f-e44a-44ff-9bd9-0e7ce760f762" providerId="ADAL" clId="{5E971D48-F4C0-4A15-96CD-5987BAC0936B}" dt="2023-11-30T07:26:06.072" v="5916" actId="47"/>
        <pc:sldMkLst>
          <pc:docMk/>
          <pc:sldMk cId="2146206443" sldId="483"/>
        </pc:sldMkLst>
      </pc:sldChg>
      <pc:sldChg chg="modSp del mod ord">
        <pc:chgData name="Carina Carlsen" userId="2bbc854f-e44a-44ff-9bd9-0e7ce760f762" providerId="ADAL" clId="{5E971D48-F4C0-4A15-96CD-5987BAC0936B}" dt="2023-11-30T07:26:17.946" v="5919" actId="47"/>
        <pc:sldMkLst>
          <pc:docMk/>
          <pc:sldMk cId="1004666512" sldId="484"/>
        </pc:sldMkLst>
        <pc:spChg chg="mod">
          <ac:chgData name="Carina Carlsen" userId="2bbc854f-e44a-44ff-9bd9-0e7ce760f762" providerId="ADAL" clId="{5E971D48-F4C0-4A15-96CD-5987BAC0936B}" dt="2023-11-30T05:53:41.518" v="51" actId="27636"/>
          <ac:spMkLst>
            <pc:docMk/>
            <pc:sldMk cId="1004666512" sldId="484"/>
            <ac:spMk id="6" creationId="{92820076-8A29-4687-9673-29103FC9ADEE}"/>
          </ac:spMkLst>
        </pc:spChg>
      </pc:sldChg>
      <pc:sldChg chg="del">
        <pc:chgData name="Carina Carlsen" userId="2bbc854f-e44a-44ff-9bd9-0e7ce760f762" providerId="ADAL" clId="{5E971D48-F4C0-4A15-96CD-5987BAC0936B}" dt="2023-11-30T07:25:53.322" v="5913" actId="47"/>
        <pc:sldMkLst>
          <pc:docMk/>
          <pc:sldMk cId="3315475403" sldId="485"/>
        </pc:sldMkLst>
      </pc:sldChg>
      <pc:sldChg chg="addSp modSp new mod ord modAnim">
        <pc:chgData name="Carina Carlsen" userId="2bbc854f-e44a-44ff-9bd9-0e7ce760f762" providerId="ADAL" clId="{5E971D48-F4C0-4A15-96CD-5987BAC0936B}" dt="2023-11-30T06:31:32.340" v="1395"/>
        <pc:sldMkLst>
          <pc:docMk/>
          <pc:sldMk cId="14722718" sldId="486"/>
        </pc:sldMkLst>
        <pc:picChg chg="add mod">
          <ac:chgData name="Carina Carlsen" userId="2bbc854f-e44a-44ff-9bd9-0e7ce760f762" providerId="ADAL" clId="{5E971D48-F4C0-4A15-96CD-5987BAC0936B}" dt="2023-11-30T06:31:19.894" v="1391" actId="1076"/>
          <ac:picMkLst>
            <pc:docMk/>
            <pc:sldMk cId="14722718" sldId="486"/>
            <ac:picMk id="2" creationId="{62D181C7-D498-5226-DD24-DC2A29824E50}"/>
          </ac:picMkLst>
        </pc:picChg>
      </pc:sldChg>
      <pc:sldChg chg="addSp modSp add mod modClrScheme modAnim chgLayout modNotesTx">
        <pc:chgData name="Carina Carlsen" userId="2bbc854f-e44a-44ff-9bd9-0e7ce760f762" providerId="ADAL" clId="{5E971D48-F4C0-4A15-96CD-5987BAC0936B}" dt="2023-11-30T07:17:21.572" v="5606" actId="27636"/>
        <pc:sldMkLst>
          <pc:docMk/>
          <pc:sldMk cId="201410884" sldId="487"/>
        </pc:sldMkLst>
        <pc:spChg chg="mod">
          <ac:chgData name="Carina Carlsen" userId="2bbc854f-e44a-44ff-9bd9-0e7ce760f762" providerId="ADAL" clId="{5E971D48-F4C0-4A15-96CD-5987BAC0936B}" dt="2023-11-30T07:17:21.563" v="5605" actId="26606"/>
          <ac:spMkLst>
            <pc:docMk/>
            <pc:sldMk cId="201410884" sldId="487"/>
            <ac:spMk id="2" creationId="{82E4A53D-807C-4D6D-B804-646A022EFFF7}"/>
          </ac:spMkLst>
        </pc:spChg>
        <pc:spChg chg="mod">
          <ac:chgData name="Carina Carlsen" userId="2bbc854f-e44a-44ff-9bd9-0e7ce760f762" providerId="ADAL" clId="{5E971D48-F4C0-4A15-96CD-5987BAC0936B}" dt="2023-11-30T07:17:21.563" v="5605" actId="26606"/>
          <ac:spMkLst>
            <pc:docMk/>
            <pc:sldMk cId="201410884" sldId="487"/>
            <ac:spMk id="11" creationId="{00000000-0000-0000-0000-000000000000}"/>
          </ac:spMkLst>
        </pc:spChg>
        <pc:spChg chg="add mod">
          <ac:chgData name="Carina Carlsen" userId="2bbc854f-e44a-44ff-9bd9-0e7ce760f762" providerId="ADAL" clId="{5E971D48-F4C0-4A15-96CD-5987BAC0936B}" dt="2023-11-30T07:17:21.572" v="5606" actId="27636"/>
          <ac:spMkLst>
            <pc:docMk/>
            <pc:sldMk cId="201410884" sldId="487"/>
            <ac:spMk id="16" creationId="{61575BD6-E686-B416-FF36-79B7E4B2B097}"/>
          </ac:spMkLst>
        </pc:spChg>
        <pc:picChg chg="add mod ord">
          <ac:chgData name="Carina Carlsen" userId="2bbc854f-e44a-44ff-9bd9-0e7ce760f762" providerId="ADAL" clId="{5E971D48-F4C0-4A15-96CD-5987BAC0936B}" dt="2023-11-30T07:17:21.563" v="5605" actId="26606"/>
          <ac:picMkLst>
            <pc:docMk/>
            <pc:sldMk cId="201410884" sldId="487"/>
            <ac:picMk id="4" creationId="{9B597ACE-9615-4366-459C-8CCAFFF30564}"/>
          </ac:picMkLst>
        </pc:picChg>
      </pc:sldChg>
      <pc:sldChg chg="addSp modSp add mod modClrScheme modAnim chgLayout modNotesTx">
        <pc:chgData name="Carina Carlsen" userId="2bbc854f-e44a-44ff-9bd9-0e7ce760f762" providerId="ADAL" clId="{5E971D48-F4C0-4A15-96CD-5987BAC0936B}" dt="2023-11-30T07:15:09.530" v="5601" actId="26606"/>
        <pc:sldMkLst>
          <pc:docMk/>
          <pc:sldMk cId="2262154846" sldId="488"/>
        </pc:sldMkLst>
        <pc:spChg chg="mod">
          <ac:chgData name="Carina Carlsen" userId="2bbc854f-e44a-44ff-9bd9-0e7ce760f762" providerId="ADAL" clId="{5E971D48-F4C0-4A15-96CD-5987BAC0936B}" dt="2023-11-30T07:15:09.530" v="5601" actId="26606"/>
          <ac:spMkLst>
            <pc:docMk/>
            <pc:sldMk cId="2262154846" sldId="488"/>
            <ac:spMk id="2" creationId="{82E4A53D-807C-4D6D-B804-646A022EFFF7}"/>
          </ac:spMkLst>
        </pc:spChg>
        <pc:spChg chg="mod">
          <ac:chgData name="Carina Carlsen" userId="2bbc854f-e44a-44ff-9bd9-0e7ce760f762" providerId="ADAL" clId="{5E971D48-F4C0-4A15-96CD-5987BAC0936B}" dt="2023-11-30T07:15:09.530" v="5601" actId="26606"/>
          <ac:spMkLst>
            <pc:docMk/>
            <pc:sldMk cId="2262154846" sldId="488"/>
            <ac:spMk id="11" creationId="{00000000-0000-0000-0000-000000000000}"/>
          </ac:spMkLst>
        </pc:spChg>
        <pc:picChg chg="add mod">
          <ac:chgData name="Carina Carlsen" userId="2bbc854f-e44a-44ff-9bd9-0e7ce760f762" providerId="ADAL" clId="{5E971D48-F4C0-4A15-96CD-5987BAC0936B}" dt="2023-11-30T07:15:09.530" v="5601" actId="26606"/>
          <ac:picMkLst>
            <pc:docMk/>
            <pc:sldMk cId="2262154846" sldId="488"/>
            <ac:picMk id="4" creationId="{8DCEB0F4-BC87-B964-9AC7-AC7ADA5678E1}"/>
          </ac:picMkLst>
        </pc:picChg>
      </pc:sldChg>
      <pc:sldChg chg="addSp delSp modSp add mod modClrScheme modAnim chgLayout modNotesTx">
        <pc:chgData name="Carina Carlsen" userId="2bbc854f-e44a-44ff-9bd9-0e7ce760f762" providerId="ADAL" clId="{5E971D48-F4C0-4A15-96CD-5987BAC0936B}" dt="2023-11-30T07:21:27.249" v="5778" actId="27636"/>
        <pc:sldMkLst>
          <pc:docMk/>
          <pc:sldMk cId="2528682615" sldId="489"/>
        </pc:sldMkLst>
        <pc:spChg chg="mod">
          <ac:chgData name="Carina Carlsen" userId="2bbc854f-e44a-44ff-9bd9-0e7ce760f762" providerId="ADAL" clId="{5E971D48-F4C0-4A15-96CD-5987BAC0936B}" dt="2023-11-30T07:21:27.240" v="5777" actId="26606"/>
          <ac:spMkLst>
            <pc:docMk/>
            <pc:sldMk cId="2528682615" sldId="489"/>
            <ac:spMk id="2" creationId="{82E4A53D-807C-4D6D-B804-646A022EFFF7}"/>
          </ac:spMkLst>
        </pc:spChg>
        <pc:spChg chg="add del">
          <ac:chgData name="Carina Carlsen" userId="2bbc854f-e44a-44ff-9bd9-0e7ce760f762" providerId="ADAL" clId="{5E971D48-F4C0-4A15-96CD-5987BAC0936B}" dt="2023-11-30T07:21:06.351" v="5769" actId="22"/>
          <ac:spMkLst>
            <pc:docMk/>
            <pc:sldMk cId="2528682615" sldId="489"/>
            <ac:spMk id="4" creationId="{B5EEF1B7-5703-2F4D-5B6E-26529FD97291}"/>
          </ac:spMkLst>
        </pc:spChg>
        <pc:spChg chg="mod">
          <ac:chgData name="Carina Carlsen" userId="2bbc854f-e44a-44ff-9bd9-0e7ce760f762" providerId="ADAL" clId="{5E971D48-F4C0-4A15-96CD-5987BAC0936B}" dt="2023-11-30T07:21:27.240" v="5777" actId="26606"/>
          <ac:spMkLst>
            <pc:docMk/>
            <pc:sldMk cId="2528682615" sldId="489"/>
            <ac:spMk id="11" creationId="{00000000-0000-0000-0000-000000000000}"/>
          </ac:spMkLst>
        </pc:spChg>
        <pc:spChg chg="add mod">
          <ac:chgData name="Carina Carlsen" userId="2bbc854f-e44a-44ff-9bd9-0e7ce760f762" providerId="ADAL" clId="{5E971D48-F4C0-4A15-96CD-5987BAC0936B}" dt="2023-11-30T07:21:27.249" v="5778" actId="27636"/>
          <ac:spMkLst>
            <pc:docMk/>
            <pc:sldMk cId="2528682615" sldId="489"/>
            <ac:spMk id="16" creationId="{F6AD5C58-4DA8-23AF-1689-30613481C3B6}"/>
          </ac:spMkLst>
        </pc:spChg>
        <pc:picChg chg="add mod ord">
          <ac:chgData name="Carina Carlsen" userId="2bbc854f-e44a-44ff-9bd9-0e7ce760f762" providerId="ADAL" clId="{5E971D48-F4C0-4A15-96CD-5987BAC0936B}" dt="2023-11-30T07:21:27.240" v="5777" actId="26606"/>
          <ac:picMkLst>
            <pc:docMk/>
            <pc:sldMk cId="2528682615" sldId="489"/>
            <ac:picMk id="6" creationId="{BB09855C-D43E-9754-7285-F1EB9EB69513}"/>
          </ac:picMkLst>
        </pc:picChg>
      </pc:sldChg>
      <pc:sldChg chg="addSp modSp add mod modClrScheme modAnim chgLayout modNotesTx">
        <pc:chgData name="Carina Carlsen" userId="2bbc854f-e44a-44ff-9bd9-0e7ce760f762" providerId="ADAL" clId="{5E971D48-F4C0-4A15-96CD-5987BAC0936B}" dt="2023-11-30T07:24:59.280" v="5908" actId="5793"/>
        <pc:sldMkLst>
          <pc:docMk/>
          <pc:sldMk cId="288394196" sldId="490"/>
        </pc:sldMkLst>
        <pc:spChg chg="mod">
          <ac:chgData name="Carina Carlsen" userId="2bbc854f-e44a-44ff-9bd9-0e7ce760f762" providerId="ADAL" clId="{5E971D48-F4C0-4A15-96CD-5987BAC0936B}" dt="2023-11-30T07:24:59.280" v="5908" actId="5793"/>
          <ac:spMkLst>
            <pc:docMk/>
            <pc:sldMk cId="288394196" sldId="490"/>
            <ac:spMk id="2" creationId="{82E4A53D-807C-4D6D-B804-646A022EFFF7}"/>
          </ac:spMkLst>
        </pc:spChg>
        <pc:spChg chg="mod">
          <ac:chgData name="Carina Carlsen" userId="2bbc854f-e44a-44ff-9bd9-0e7ce760f762" providerId="ADAL" clId="{5E971D48-F4C0-4A15-96CD-5987BAC0936B}" dt="2023-11-30T07:24:32.882" v="5871" actId="26606"/>
          <ac:spMkLst>
            <pc:docMk/>
            <pc:sldMk cId="288394196" sldId="490"/>
            <ac:spMk id="11" creationId="{00000000-0000-0000-0000-000000000000}"/>
          </ac:spMkLst>
        </pc:spChg>
        <pc:picChg chg="add mod">
          <ac:chgData name="Carina Carlsen" userId="2bbc854f-e44a-44ff-9bd9-0e7ce760f762" providerId="ADAL" clId="{5E971D48-F4C0-4A15-96CD-5987BAC0936B}" dt="2023-11-30T07:24:32.882" v="5871" actId="26606"/>
          <ac:picMkLst>
            <pc:docMk/>
            <pc:sldMk cId="288394196" sldId="490"/>
            <ac:picMk id="4" creationId="{8DADA44B-4650-7651-789C-92EE044CD1B9}"/>
          </ac:picMkLst>
        </pc:picChg>
      </pc:sldChg>
      <pc:sldChg chg="addSp modSp add mod modClrScheme modAnim chgLayout modNotesTx">
        <pc:chgData name="Carina Carlsen" userId="2bbc854f-e44a-44ff-9bd9-0e7ce760f762" providerId="ADAL" clId="{5E971D48-F4C0-4A15-96CD-5987BAC0936B}" dt="2023-11-30T06:51:17.173" v="3286" actId="20577"/>
        <pc:sldMkLst>
          <pc:docMk/>
          <pc:sldMk cId="634369772" sldId="491"/>
        </pc:sldMkLst>
        <pc:spChg chg="mod">
          <ac:chgData name="Carina Carlsen" userId="2bbc854f-e44a-44ff-9bd9-0e7ce760f762" providerId="ADAL" clId="{5E971D48-F4C0-4A15-96CD-5987BAC0936B}" dt="2023-11-30T06:51:17.173" v="3286" actId="20577"/>
          <ac:spMkLst>
            <pc:docMk/>
            <pc:sldMk cId="634369772" sldId="491"/>
            <ac:spMk id="2" creationId="{82E4A53D-807C-4D6D-B804-646A022EFFF7}"/>
          </ac:spMkLst>
        </pc:spChg>
        <pc:spChg chg="mod">
          <ac:chgData name="Carina Carlsen" userId="2bbc854f-e44a-44ff-9bd9-0e7ce760f762" providerId="ADAL" clId="{5E971D48-F4C0-4A15-96CD-5987BAC0936B}" dt="2023-11-30T06:51:03.691" v="3278" actId="26606"/>
          <ac:spMkLst>
            <pc:docMk/>
            <pc:sldMk cId="634369772" sldId="491"/>
            <ac:spMk id="11" creationId="{00000000-0000-0000-0000-000000000000}"/>
          </ac:spMkLst>
        </pc:spChg>
        <pc:spChg chg="add mod">
          <ac:chgData name="Carina Carlsen" userId="2bbc854f-e44a-44ff-9bd9-0e7ce760f762" providerId="ADAL" clId="{5E971D48-F4C0-4A15-96CD-5987BAC0936B}" dt="2023-11-30T06:51:03.707" v="3279" actId="27636"/>
          <ac:spMkLst>
            <pc:docMk/>
            <pc:sldMk cId="634369772" sldId="491"/>
            <ac:spMk id="16" creationId="{0D134F7F-7D82-594F-3059-30493EF4DDAF}"/>
          </ac:spMkLst>
        </pc:spChg>
        <pc:picChg chg="add mod ord">
          <ac:chgData name="Carina Carlsen" userId="2bbc854f-e44a-44ff-9bd9-0e7ce760f762" providerId="ADAL" clId="{5E971D48-F4C0-4A15-96CD-5987BAC0936B}" dt="2023-11-30T06:51:03.691" v="3278" actId="26606"/>
          <ac:picMkLst>
            <pc:docMk/>
            <pc:sldMk cId="634369772" sldId="491"/>
            <ac:picMk id="4" creationId="{B173BDFC-C809-E326-5388-7ED2A283323B}"/>
          </ac:picMkLst>
        </pc:picChg>
      </pc:sldChg>
      <pc:sldChg chg="addSp delSp modSp add mod ord modClrScheme chgLayout modNotesTx">
        <pc:chgData name="Carina Carlsen" userId="2bbc854f-e44a-44ff-9bd9-0e7ce760f762" providerId="ADAL" clId="{5E971D48-F4C0-4A15-96CD-5987BAC0936B}" dt="2023-11-30T07:28:49.961" v="6090" actId="26606"/>
        <pc:sldMkLst>
          <pc:docMk/>
          <pc:sldMk cId="1388917580" sldId="492"/>
        </pc:sldMkLst>
        <pc:spChg chg="mod">
          <ac:chgData name="Carina Carlsen" userId="2bbc854f-e44a-44ff-9bd9-0e7ce760f762" providerId="ADAL" clId="{5E971D48-F4C0-4A15-96CD-5987BAC0936B}" dt="2023-11-30T07:28:49.961" v="6090" actId="26606"/>
          <ac:spMkLst>
            <pc:docMk/>
            <pc:sldMk cId="1388917580" sldId="492"/>
            <ac:spMk id="7" creationId="{00000000-0000-0000-0000-000000000000}"/>
          </ac:spMkLst>
        </pc:spChg>
        <pc:spChg chg="mod">
          <ac:chgData name="Carina Carlsen" userId="2bbc854f-e44a-44ff-9bd9-0e7ce760f762" providerId="ADAL" clId="{5E971D48-F4C0-4A15-96CD-5987BAC0936B}" dt="2023-11-30T07:28:49.961" v="6090" actId="26606"/>
          <ac:spMkLst>
            <pc:docMk/>
            <pc:sldMk cId="1388917580" sldId="492"/>
            <ac:spMk id="8" creationId="{00000000-0000-0000-0000-000000000000}"/>
          </ac:spMkLst>
        </pc:spChg>
        <pc:picChg chg="del">
          <ac:chgData name="Carina Carlsen" userId="2bbc854f-e44a-44ff-9bd9-0e7ce760f762" providerId="ADAL" clId="{5E971D48-F4C0-4A15-96CD-5987BAC0936B}" dt="2023-11-30T07:28:42.450" v="6086" actId="478"/>
          <ac:picMkLst>
            <pc:docMk/>
            <pc:sldMk cId="1388917580" sldId="492"/>
            <ac:picMk id="3" creationId="{66ABFE24-1F6E-0B1D-7CA0-F46064D41C9D}"/>
          </ac:picMkLst>
        </pc:picChg>
        <pc:picChg chg="add mod">
          <ac:chgData name="Carina Carlsen" userId="2bbc854f-e44a-44ff-9bd9-0e7ce760f762" providerId="ADAL" clId="{5E971D48-F4C0-4A15-96CD-5987BAC0936B}" dt="2023-11-30T07:28:49.961" v="6090" actId="26606"/>
          <ac:picMkLst>
            <pc:docMk/>
            <pc:sldMk cId="1388917580" sldId="492"/>
            <ac:picMk id="4" creationId="{6EECB4C0-3321-BDCB-1D7A-2504768F7CBB}"/>
          </ac:picMkLst>
        </pc:picChg>
      </pc:sldChg>
      <pc:sldChg chg="add del modNotesTx">
        <pc:chgData name="Carina Carlsen" userId="2bbc854f-e44a-44ff-9bd9-0e7ce760f762" providerId="ADAL" clId="{5E971D48-F4C0-4A15-96CD-5987BAC0936B}" dt="2023-11-30T07:36:19.986" v="6804" actId="47"/>
        <pc:sldMkLst>
          <pc:docMk/>
          <pc:sldMk cId="1099697630" sldId="493"/>
        </pc:sldMkLst>
      </pc:sldChg>
      <pc:sldChg chg="addSp delSp modSp add mod modClrScheme chgLayout modNotesTx">
        <pc:chgData name="Carina Carlsen" userId="2bbc854f-e44a-44ff-9bd9-0e7ce760f762" providerId="ADAL" clId="{5E971D48-F4C0-4A15-96CD-5987BAC0936B}" dt="2023-11-30T07:36:18.242" v="6803" actId="20577"/>
        <pc:sldMkLst>
          <pc:docMk/>
          <pc:sldMk cId="1184273995" sldId="494"/>
        </pc:sldMkLst>
        <pc:spChg chg="mod">
          <ac:chgData name="Carina Carlsen" userId="2bbc854f-e44a-44ff-9bd9-0e7ce760f762" providerId="ADAL" clId="{5E971D48-F4C0-4A15-96CD-5987BAC0936B}" dt="2023-11-30T07:31:30.190" v="6207" actId="26606"/>
          <ac:spMkLst>
            <pc:docMk/>
            <pc:sldMk cId="1184273995" sldId="494"/>
            <ac:spMk id="7" creationId="{00000000-0000-0000-0000-000000000000}"/>
          </ac:spMkLst>
        </pc:spChg>
        <pc:spChg chg="add mod">
          <ac:chgData name="Carina Carlsen" userId="2bbc854f-e44a-44ff-9bd9-0e7ce760f762" providerId="ADAL" clId="{5E971D48-F4C0-4A15-96CD-5987BAC0936B}" dt="2023-11-30T07:33:44.812" v="6266" actId="113"/>
          <ac:spMkLst>
            <pc:docMk/>
            <pc:sldMk cId="1184273995" sldId="494"/>
            <ac:spMk id="8" creationId="{00000000-0000-0000-0000-000000000000}"/>
          </ac:spMkLst>
        </pc:spChg>
        <pc:spChg chg="del mod replId">
          <ac:chgData name="Carina Carlsen" userId="2bbc854f-e44a-44ff-9bd9-0e7ce760f762" providerId="ADAL" clId="{5E971D48-F4C0-4A15-96CD-5987BAC0936B}" dt="2023-11-30T07:31:30.190" v="6207" actId="26606"/>
          <ac:spMkLst>
            <pc:docMk/>
            <pc:sldMk cId="1184273995" sldId="494"/>
            <ac:spMk id="1028" creationId="{00000000-0000-0000-0000-000000000000}"/>
          </ac:spMkLst>
        </pc:spChg>
        <pc:picChg chg="add mod">
          <ac:chgData name="Carina Carlsen" userId="2bbc854f-e44a-44ff-9bd9-0e7ce760f762" providerId="ADAL" clId="{5E971D48-F4C0-4A15-96CD-5987BAC0936B}" dt="2023-11-30T07:33:48.293" v="6267" actId="1076"/>
          <ac:picMkLst>
            <pc:docMk/>
            <pc:sldMk cId="1184273995" sldId="494"/>
            <ac:picMk id="2" creationId="{4DACDF0A-13CC-11BF-25A6-2207241037F1}"/>
          </ac:picMkLst>
        </pc:picChg>
        <pc:picChg chg="del">
          <ac:chgData name="Carina Carlsen" userId="2bbc854f-e44a-44ff-9bd9-0e7ce760f762" providerId="ADAL" clId="{5E971D48-F4C0-4A15-96CD-5987BAC0936B}" dt="2023-11-30T07:29:38.149" v="6124" actId="478"/>
          <ac:picMkLst>
            <pc:docMk/>
            <pc:sldMk cId="1184273995" sldId="494"/>
            <ac:picMk id="4" creationId="{6EECB4C0-3321-BDCB-1D7A-2504768F7CBB}"/>
          </ac:picMkLst>
        </pc:picChg>
        <pc:picChg chg="add mod">
          <ac:chgData name="Carina Carlsen" userId="2bbc854f-e44a-44ff-9bd9-0e7ce760f762" providerId="ADAL" clId="{5E971D48-F4C0-4A15-96CD-5987BAC0936B}" dt="2023-11-30T07:31:30.190" v="6207" actId="26606"/>
          <ac:picMkLst>
            <pc:docMk/>
            <pc:sldMk cId="1184273995" sldId="494"/>
            <ac:picMk id="1026" creationId="{5BF3BB01-527D-50A1-D85E-AA89C23E0C91}"/>
          </ac:picMkLst>
        </pc:picChg>
      </pc:sldChg>
    </pc:docChg>
  </pc:docChgLst>
  <pc:docChgLst>
    <pc:chgData name="Carina Carlsen" userId="2bbc854f-e44a-44ff-9bd9-0e7ce760f762" providerId="ADAL" clId="{71F3F430-A267-4B96-94AA-7D3585F5713C}"/>
    <pc:docChg chg="undo custSel addSld delSld modSld sldOrd">
      <pc:chgData name="Carina Carlsen" userId="2bbc854f-e44a-44ff-9bd9-0e7ce760f762" providerId="ADAL" clId="{71F3F430-A267-4B96-94AA-7D3585F5713C}" dt="2023-12-04T08:12:23.226" v="5658" actId="20577"/>
      <pc:docMkLst>
        <pc:docMk/>
      </pc:docMkLst>
      <pc:sldChg chg="addSp delSp modSp mod modNotesTx">
        <pc:chgData name="Carina Carlsen" userId="2bbc854f-e44a-44ff-9bd9-0e7ce760f762" providerId="ADAL" clId="{71F3F430-A267-4B96-94AA-7D3585F5713C}" dt="2023-12-04T07:36:28.343" v="2323" actId="1076"/>
        <pc:sldMkLst>
          <pc:docMk/>
          <pc:sldMk cId="1128923886" sldId="412"/>
        </pc:sldMkLst>
        <pc:spChg chg="mod">
          <ac:chgData name="Carina Carlsen" userId="2bbc854f-e44a-44ff-9bd9-0e7ce760f762" providerId="ADAL" clId="{71F3F430-A267-4B96-94AA-7D3585F5713C}" dt="2023-12-04T07:36:28.343" v="2323" actId="1076"/>
          <ac:spMkLst>
            <pc:docMk/>
            <pc:sldMk cId="1128923886" sldId="412"/>
            <ac:spMk id="3" creationId="{00000000-0000-0000-0000-000000000000}"/>
          </ac:spMkLst>
        </pc:spChg>
        <pc:spChg chg="add del mod">
          <ac:chgData name="Carina Carlsen" userId="2bbc854f-e44a-44ff-9bd9-0e7ce760f762" providerId="ADAL" clId="{71F3F430-A267-4B96-94AA-7D3585F5713C}" dt="2023-12-04T07:36:09.467" v="2317" actId="26606"/>
          <ac:spMkLst>
            <pc:docMk/>
            <pc:sldMk cId="1128923886" sldId="412"/>
            <ac:spMk id="7" creationId="{C684FCE8-6358-FA05-2491-4AF04C42589B}"/>
          </ac:spMkLst>
        </pc:spChg>
        <pc:picChg chg="add mod ord">
          <ac:chgData name="Carina Carlsen" userId="2bbc854f-e44a-44ff-9bd9-0e7ce760f762" providerId="ADAL" clId="{71F3F430-A267-4B96-94AA-7D3585F5713C}" dt="2023-12-04T07:36:09.467" v="2317" actId="26606"/>
          <ac:picMkLst>
            <pc:docMk/>
            <pc:sldMk cId="1128923886" sldId="412"/>
            <ac:picMk id="5" creationId="{6A1C4D47-9B1E-ADB6-23AD-02DE0AC813CB}"/>
          </ac:picMkLst>
        </pc:picChg>
        <pc:picChg chg="del">
          <ac:chgData name="Carina Carlsen" userId="2bbc854f-e44a-44ff-9bd9-0e7ce760f762" providerId="ADAL" clId="{71F3F430-A267-4B96-94AA-7D3585F5713C}" dt="2023-12-04T07:36:07.246" v="2316" actId="478"/>
          <ac:picMkLst>
            <pc:docMk/>
            <pc:sldMk cId="1128923886" sldId="412"/>
            <ac:picMk id="8" creationId="{8A01D20A-7226-733C-7BA5-E39C88203E76}"/>
          </ac:picMkLst>
        </pc:picChg>
      </pc:sldChg>
      <pc:sldChg chg="addSp delSp modSp del mod ord modClrScheme chgLayout modNotesTx">
        <pc:chgData name="Carina Carlsen" userId="2bbc854f-e44a-44ff-9bd9-0e7ce760f762" providerId="ADAL" clId="{71F3F430-A267-4B96-94AA-7D3585F5713C}" dt="2023-12-04T08:07:35.097" v="5356" actId="47"/>
        <pc:sldMkLst>
          <pc:docMk/>
          <pc:sldMk cId="1046961350" sldId="418"/>
        </pc:sldMkLst>
        <pc:spChg chg="mod">
          <ac:chgData name="Carina Carlsen" userId="2bbc854f-e44a-44ff-9bd9-0e7ce760f762" providerId="ADAL" clId="{71F3F430-A267-4B96-94AA-7D3585F5713C}" dt="2023-12-04T07:57:03.035" v="5342" actId="26606"/>
          <ac:spMkLst>
            <pc:docMk/>
            <pc:sldMk cId="1046961350" sldId="418"/>
            <ac:spMk id="2" creationId="{82E4A53D-807C-4D6D-B804-646A022EFFF7}"/>
          </ac:spMkLst>
        </pc:spChg>
        <pc:spChg chg="mod">
          <ac:chgData name="Carina Carlsen" userId="2bbc854f-e44a-44ff-9bd9-0e7ce760f762" providerId="ADAL" clId="{71F3F430-A267-4B96-94AA-7D3585F5713C}" dt="2023-12-04T07:57:03.035" v="5342" actId="26606"/>
          <ac:spMkLst>
            <pc:docMk/>
            <pc:sldMk cId="1046961350" sldId="418"/>
            <ac:spMk id="11" creationId="{00000000-0000-0000-0000-000000000000}"/>
          </ac:spMkLst>
        </pc:spChg>
        <pc:spChg chg="del">
          <ac:chgData name="Carina Carlsen" userId="2bbc854f-e44a-44ff-9bd9-0e7ce760f762" providerId="ADAL" clId="{71F3F430-A267-4B96-94AA-7D3585F5713C}" dt="2023-12-04T07:57:03.035" v="5342" actId="26606"/>
          <ac:spMkLst>
            <pc:docMk/>
            <pc:sldMk cId="1046961350" sldId="418"/>
            <ac:spMk id="16" creationId="{27E6E530-0561-5D5A-D4C8-0113E5CEFEB3}"/>
          </ac:spMkLst>
        </pc:spChg>
        <pc:picChg chg="add mod">
          <ac:chgData name="Carina Carlsen" userId="2bbc854f-e44a-44ff-9bd9-0e7ce760f762" providerId="ADAL" clId="{71F3F430-A267-4B96-94AA-7D3585F5713C}" dt="2023-12-04T07:57:03.035" v="5342" actId="26606"/>
          <ac:picMkLst>
            <pc:docMk/>
            <pc:sldMk cId="1046961350" sldId="418"/>
            <ac:picMk id="4" creationId="{510DA226-13A6-7568-5E59-05ADFC5CC9DB}"/>
          </ac:picMkLst>
        </pc:picChg>
        <pc:picChg chg="del">
          <ac:chgData name="Carina Carlsen" userId="2bbc854f-e44a-44ff-9bd9-0e7ce760f762" providerId="ADAL" clId="{71F3F430-A267-4B96-94AA-7D3585F5713C}" dt="2023-12-04T07:56:57.728" v="5338" actId="478"/>
          <ac:picMkLst>
            <pc:docMk/>
            <pc:sldMk cId="1046961350" sldId="418"/>
            <ac:picMk id="5" creationId="{81ED0B6D-9B9C-BFC0-4F9E-B77547862772}"/>
          </ac:picMkLst>
        </pc:picChg>
      </pc:sldChg>
      <pc:sldChg chg="addSp delSp modSp mod modNotesTx">
        <pc:chgData name="Carina Carlsen" userId="2bbc854f-e44a-44ff-9bd9-0e7ce760f762" providerId="ADAL" clId="{71F3F430-A267-4B96-94AA-7D3585F5713C}" dt="2023-11-30T08:59:47.742" v="1853" actId="27636"/>
        <pc:sldMkLst>
          <pc:docMk/>
          <pc:sldMk cId="2714878557" sldId="423"/>
        </pc:sldMkLst>
        <pc:spChg chg="mod">
          <ac:chgData name="Carina Carlsen" userId="2bbc854f-e44a-44ff-9bd9-0e7ce760f762" providerId="ADAL" clId="{71F3F430-A267-4B96-94AA-7D3585F5713C}" dt="2023-11-30T08:59:47.731" v="1852" actId="26606"/>
          <ac:spMkLst>
            <pc:docMk/>
            <pc:sldMk cId="2714878557" sldId="423"/>
            <ac:spMk id="5" creationId="{00000000-0000-0000-0000-000000000000}"/>
          </ac:spMkLst>
        </pc:spChg>
        <pc:spChg chg="mod">
          <ac:chgData name="Carina Carlsen" userId="2bbc854f-e44a-44ff-9bd9-0e7ce760f762" providerId="ADAL" clId="{71F3F430-A267-4B96-94AA-7D3585F5713C}" dt="2023-11-30T08:53:25.251" v="1751" actId="20577"/>
          <ac:spMkLst>
            <pc:docMk/>
            <pc:sldMk cId="2714878557" sldId="423"/>
            <ac:spMk id="11" creationId="{00000000-0000-0000-0000-000000000000}"/>
          </ac:spMkLst>
        </pc:spChg>
        <pc:spChg chg="del">
          <ac:chgData name="Carina Carlsen" userId="2bbc854f-e44a-44ff-9bd9-0e7ce760f762" providerId="ADAL" clId="{71F3F430-A267-4B96-94AA-7D3585F5713C}" dt="2023-11-30T08:59:47.731" v="1852" actId="26606"/>
          <ac:spMkLst>
            <pc:docMk/>
            <pc:sldMk cId="2714878557" sldId="423"/>
            <ac:spMk id="16" creationId="{4F98AD99-1204-6752-3C19-C769076494C1}"/>
          </ac:spMkLst>
        </pc:spChg>
        <pc:spChg chg="add mod">
          <ac:chgData name="Carina Carlsen" userId="2bbc854f-e44a-44ff-9bd9-0e7ce760f762" providerId="ADAL" clId="{71F3F430-A267-4B96-94AA-7D3585F5713C}" dt="2023-11-30T08:59:47.742" v="1853" actId="27636"/>
          <ac:spMkLst>
            <pc:docMk/>
            <pc:sldMk cId="2714878557" sldId="423"/>
            <ac:spMk id="21" creationId="{B4423732-CB24-D3B5-2277-07FA97157011}"/>
          </ac:spMkLst>
        </pc:spChg>
        <pc:picChg chg="del">
          <ac:chgData name="Carina Carlsen" userId="2bbc854f-e44a-44ff-9bd9-0e7ce760f762" providerId="ADAL" clId="{71F3F430-A267-4B96-94AA-7D3585F5713C}" dt="2023-11-30T08:59:41.529" v="1848" actId="478"/>
          <ac:picMkLst>
            <pc:docMk/>
            <pc:sldMk cId="2714878557" sldId="423"/>
            <ac:picMk id="3" creationId="{AAB90296-5BDE-A98A-1A7D-DD1697479642}"/>
          </ac:picMkLst>
        </pc:picChg>
        <pc:picChg chg="add mod ord">
          <ac:chgData name="Carina Carlsen" userId="2bbc854f-e44a-44ff-9bd9-0e7ce760f762" providerId="ADAL" clId="{71F3F430-A267-4B96-94AA-7D3585F5713C}" dt="2023-11-30T08:59:47.731" v="1852" actId="26606"/>
          <ac:picMkLst>
            <pc:docMk/>
            <pc:sldMk cId="2714878557" sldId="423"/>
            <ac:picMk id="4" creationId="{8B3F88C1-77F0-697D-0310-802875F3EEC8}"/>
          </ac:picMkLst>
        </pc:picChg>
      </pc:sldChg>
      <pc:sldChg chg="modSp mod modAnim modNotesTx">
        <pc:chgData name="Carina Carlsen" userId="2bbc854f-e44a-44ff-9bd9-0e7ce760f762" providerId="ADAL" clId="{71F3F430-A267-4B96-94AA-7D3585F5713C}" dt="2023-12-04T08:06:25.649" v="5351" actId="20577"/>
        <pc:sldMkLst>
          <pc:docMk/>
          <pc:sldMk cId="3849733548" sldId="425"/>
        </pc:sldMkLst>
        <pc:spChg chg="mod">
          <ac:chgData name="Carina Carlsen" userId="2bbc854f-e44a-44ff-9bd9-0e7ce760f762" providerId="ADAL" clId="{71F3F430-A267-4B96-94AA-7D3585F5713C}" dt="2023-12-04T07:53:44.504" v="5136" actId="20577"/>
          <ac:spMkLst>
            <pc:docMk/>
            <pc:sldMk cId="3849733548" sldId="425"/>
            <ac:spMk id="8" creationId="{F61D98C0-AB7D-4142-ADFA-5ACB39ACD32D}"/>
          </ac:spMkLst>
        </pc:spChg>
        <pc:spChg chg="mod">
          <ac:chgData name="Carina Carlsen" userId="2bbc854f-e44a-44ff-9bd9-0e7ce760f762" providerId="ADAL" clId="{71F3F430-A267-4B96-94AA-7D3585F5713C}" dt="2023-12-04T07:53:59.474" v="5182" actId="1076"/>
          <ac:spMkLst>
            <pc:docMk/>
            <pc:sldMk cId="3849733548" sldId="425"/>
            <ac:spMk id="9" creationId="{3C417D22-AA96-4596-9F95-80F7A1E25E45}"/>
          </ac:spMkLst>
        </pc:spChg>
        <pc:spChg chg="mod">
          <ac:chgData name="Carina Carlsen" userId="2bbc854f-e44a-44ff-9bd9-0e7ce760f762" providerId="ADAL" clId="{71F3F430-A267-4B96-94AA-7D3585F5713C}" dt="2023-12-04T07:47:57.573" v="3807" actId="1076"/>
          <ac:spMkLst>
            <pc:docMk/>
            <pc:sldMk cId="3849733548" sldId="425"/>
            <ac:spMk id="11" creationId="{00000000-0000-0000-0000-000000000000}"/>
          </ac:spMkLst>
        </pc:spChg>
        <pc:spChg chg="mod">
          <ac:chgData name="Carina Carlsen" userId="2bbc854f-e44a-44ff-9bd9-0e7ce760f762" providerId="ADAL" clId="{71F3F430-A267-4B96-94AA-7D3585F5713C}" dt="2023-12-04T07:55:16.243" v="5312" actId="14100"/>
          <ac:spMkLst>
            <pc:docMk/>
            <pc:sldMk cId="3849733548" sldId="425"/>
            <ac:spMk id="12" creationId="{61E97592-373C-475B-9F85-52B96F31866C}"/>
          </ac:spMkLst>
        </pc:spChg>
        <pc:spChg chg="mod">
          <ac:chgData name="Carina Carlsen" userId="2bbc854f-e44a-44ff-9bd9-0e7ce760f762" providerId="ADAL" clId="{71F3F430-A267-4B96-94AA-7D3585F5713C}" dt="2023-12-04T07:55:19.470" v="5313" actId="1076"/>
          <ac:spMkLst>
            <pc:docMk/>
            <pc:sldMk cId="3849733548" sldId="425"/>
            <ac:spMk id="13" creationId="{27B5C1A3-6D6A-4CE8-8B2D-18F9D4389B84}"/>
          </ac:spMkLst>
        </pc:spChg>
        <pc:spChg chg="mod">
          <ac:chgData name="Carina Carlsen" userId="2bbc854f-e44a-44ff-9bd9-0e7ce760f762" providerId="ADAL" clId="{71F3F430-A267-4B96-94AA-7D3585F5713C}" dt="2023-12-04T07:55:11.925" v="5311" actId="14100"/>
          <ac:spMkLst>
            <pc:docMk/>
            <pc:sldMk cId="3849733548" sldId="425"/>
            <ac:spMk id="14" creationId="{319CD1B6-3D19-45FD-8366-98F158789ABD}"/>
          </ac:spMkLst>
        </pc:spChg>
      </pc:sldChg>
      <pc:sldChg chg="addSp delSp modSp mod modClrScheme modAnim chgLayout modNotesTx">
        <pc:chgData name="Carina Carlsen" userId="2bbc854f-e44a-44ff-9bd9-0e7ce760f762" providerId="ADAL" clId="{71F3F430-A267-4B96-94AA-7D3585F5713C}" dt="2023-11-30T10:19:53.131" v="2006" actId="313"/>
        <pc:sldMkLst>
          <pc:docMk/>
          <pc:sldMk cId="168632112" sldId="426"/>
        </pc:sldMkLst>
        <pc:spChg chg="mod">
          <ac:chgData name="Carina Carlsen" userId="2bbc854f-e44a-44ff-9bd9-0e7ce760f762" providerId="ADAL" clId="{71F3F430-A267-4B96-94AA-7D3585F5713C}" dt="2023-11-30T10:19:53.131" v="2006" actId="313"/>
          <ac:spMkLst>
            <pc:docMk/>
            <pc:sldMk cId="168632112" sldId="426"/>
            <ac:spMk id="5" creationId="{00000000-0000-0000-0000-000000000000}"/>
          </ac:spMkLst>
        </pc:spChg>
        <pc:spChg chg="mod">
          <ac:chgData name="Carina Carlsen" userId="2bbc854f-e44a-44ff-9bd9-0e7ce760f762" providerId="ADAL" clId="{71F3F430-A267-4B96-94AA-7D3585F5713C}" dt="2023-11-30T10:19:30.995" v="2002" actId="26606"/>
          <ac:spMkLst>
            <pc:docMk/>
            <pc:sldMk cId="168632112" sldId="426"/>
            <ac:spMk id="11" creationId="{00000000-0000-0000-0000-000000000000}"/>
          </ac:spMkLst>
        </pc:spChg>
        <pc:spChg chg="add mod">
          <ac:chgData name="Carina Carlsen" userId="2bbc854f-e44a-44ff-9bd9-0e7ce760f762" providerId="ADAL" clId="{71F3F430-A267-4B96-94AA-7D3585F5713C}" dt="2023-11-30T10:19:31.016" v="2003" actId="27636"/>
          <ac:spMkLst>
            <pc:docMk/>
            <pc:sldMk cId="168632112" sldId="426"/>
            <ac:spMk id="16" creationId="{1F08984D-A722-AEC8-E3C4-6727545B5DA8}"/>
          </ac:spMkLst>
        </pc:spChg>
        <pc:picChg chg="del">
          <ac:chgData name="Carina Carlsen" userId="2bbc854f-e44a-44ff-9bd9-0e7ce760f762" providerId="ADAL" clId="{71F3F430-A267-4B96-94AA-7D3585F5713C}" dt="2023-11-30T10:19:21.913" v="1998" actId="478"/>
          <ac:picMkLst>
            <pc:docMk/>
            <pc:sldMk cId="168632112" sldId="426"/>
            <ac:picMk id="3" creationId="{722440B9-877E-0F85-8C57-DEC07D00DA15}"/>
          </ac:picMkLst>
        </pc:picChg>
        <pc:picChg chg="add mod ord">
          <ac:chgData name="Carina Carlsen" userId="2bbc854f-e44a-44ff-9bd9-0e7ce760f762" providerId="ADAL" clId="{71F3F430-A267-4B96-94AA-7D3585F5713C}" dt="2023-11-30T10:19:30.995" v="2002" actId="26606"/>
          <ac:picMkLst>
            <pc:docMk/>
            <pc:sldMk cId="168632112" sldId="426"/>
            <ac:picMk id="4" creationId="{C54283B6-6C2C-22FB-7D22-DD9D0900698E}"/>
          </ac:picMkLst>
        </pc:picChg>
      </pc:sldChg>
      <pc:sldChg chg="addSp delSp modSp mod ord modClrScheme chgLayout modNotesTx">
        <pc:chgData name="Carina Carlsen" userId="2bbc854f-e44a-44ff-9bd9-0e7ce760f762" providerId="ADAL" clId="{71F3F430-A267-4B96-94AA-7D3585F5713C}" dt="2023-12-04T07:47:20.036" v="3747"/>
        <pc:sldMkLst>
          <pc:docMk/>
          <pc:sldMk cId="2195016625" sldId="435"/>
        </pc:sldMkLst>
        <pc:spChg chg="mod">
          <ac:chgData name="Carina Carlsen" userId="2bbc854f-e44a-44ff-9bd9-0e7ce760f762" providerId="ADAL" clId="{71F3F430-A267-4B96-94AA-7D3585F5713C}" dt="2023-12-04T07:40:30.813" v="2475" actId="26606"/>
          <ac:spMkLst>
            <pc:docMk/>
            <pc:sldMk cId="2195016625" sldId="435"/>
            <ac:spMk id="7" creationId="{00000000-0000-0000-0000-000000000000}"/>
          </ac:spMkLst>
        </pc:spChg>
        <pc:spChg chg="mod">
          <ac:chgData name="Carina Carlsen" userId="2bbc854f-e44a-44ff-9bd9-0e7ce760f762" providerId="ADAL" clId="{71F3F430-A267-4B96-94AA-7D3585F5713C}" dt="2023-12-04T07:42:42.161" v="2869" actId="20577"/>
          <ac:spMkLst>
            <pc:docMk/>
            <pc:sldMk cId="2195016625" sldId="435"/>
            <ac:spMk id="8" creationId="{00000000-0000-0000-0000-000000000000}"/>
          </ac:spMkLst>
        </pc:spChg>
        <pc:spChg chg="add mod">
          <ac:chgData name="Carina Carlsen" userId="2bbc854f-e44a-44ff-9bd9-0e7ce760f762" providerId="ADAL" clId="{71F3F430-A267-4B96-94AA-7D3585F5713C}" dt="2023-12-04T07:40:30.821" v="2476" actId="27636"/>
          <ac:spMkLst>
            <pc:docMk/>
            <pc:sldMk cId="2195016625" sldId="435"/>
            <ac:spMk id="13" creationId="{A5E36231-08C9-0880-531C-B07DD9AFFC9B}"/>
          </ac:spMkLst>
        </pc:spChg>
        <pc:picChg chg="del">
          <ac:chgData name="Carina Carlsen" userId="2bbc854f-e44a-44ff-9bd9-0e7ce760f762" providerId="ADAL" clId="{71F3F430-A267-4B96-94AA-7D3585F5713C}" dt="2023-12-04T07:40:26.449" v="2471" actId="478"/>
          <ac:picMkLst>
            <pc:docMk/>
            <pc:sldMk cId="2195016625" sldId="435"/>
            <ac:picMk id="3" creationId="{66ABFE24-1F6E-0B1D-7CA0-F46064D41C9D}"/>
          </ac:picMkLst>
        </pc:picChg>
        <pc:picChg chg="add mod ord">
          <ac:chgData name="Carina Carlsen" userId="2bbc854f-e44a-44ff-9bd9-0e7ce760f762" providerId="ADAL" clId="{71F3F430-A267-4B96-94AA-7D3585F5713C}" dt="2023-12-04T07:40:30.813" v="2475" actId="26606"/>
          <ac:picMkLst>
            <pc:docMk/>
            <pc:sldMk cId="2195016625" sldId="435"/>
            <ac:picMk id="4" creationId="{1EBE9AEB-9A98-00CE-6228-5CCC572080D3}"/>
          </ac:picMkLst>
        </pc:picChg>
      </pc:sldChg>
      <pc:sldChg chg="del">
        <pc:chgData name="Carina Carlsen" userId="2bbc854f-e44a-44ff-9bd9-0e7ce760f762" providerId="ADAL" clId="{71F3F430-A267-4B96-94AA-7D3585F5713C}" dt="2023-12-04T08:07:24.113" v="5353" actId="47"/>
        <pc:sldMkLst>
          <pc:docMk/>
          <pc:sldMk cId="820533810" sldId="439"/>
        </pc:sldMkLst>
      </pc:sldChg>
      <pc:sldChg chg="addSp delSp modSp mod modAnim modNotesTx">
        <pc:chgData name="Carina Carlsen" userId="2bbc854f-e44a-44ff-9bd9-0e7ce760f762" providerId="ADAL" clId="{71F3F430-A267-4B96-94AA-7D3585F5713C}" dt="2023-11-30T14:15:34.075" v="2289" actId="27636"/>
        <pc:sldMkLst>
          <pc:docMk/>
          <pc:sldMk cId="1388635910" sldId="443"/>
        </pc:sldMkLst>
        <pc:spChg chg="mod">
          <ac:chgData name="Carina Carlsen" userId="2bbc854f-e44a-44ff-9bd9-0e7ce760f762" providerId="ADAL" clId="{71F3F430-A267-4B96-94AA-7D3585F5713C}" dt="2023-11-30T14:15:34.068" v="2288" actId="26606"/>
          <ac:spMkLst>
            <pc:docMk/>
            <pc:sldMk cId="1388635910" sldId="443"/>
            <ac:spMk id="4" creationId="{C7B75F27-374B-4146-85FF-1B92B6FC92E5}"/>
          </ac:spMkLst>
        </pc:spChg>
        <pc:spChg chg="mod">
          <ac:chgData name="Carina Carlsen" userId="2bbc854f-e44a-44ff-9bd9-0e7ce760f762" providerId="ADAL" clId="{71F3F430-A267-4B96-94AA-7D3585F5713C}" dt="2023-11-30T10:20:17.654" v="2035" actId="20577"/>
          <ac:spMkLst>
            <pc:docMk/>
            <pc:sldMk cId="1388635910" sldId="443"/>
            <ac:spMk id="11" creationId="{00000000-0000-0000-0000-000000000000}"/>
          </ac:spMkLst>
        </pc:spChg>
        <pc:spChg chg="del">
          <ac:chgData name="Carina Carlsen" userId="2bbc854f-e44a-44ff-9bd9-0e7ce760f762" providerId="ADAL" clId="{71F3F430-A267-4B96-94AA-7D3585F5713C}" dt="2023-11-30T14:15:34.068" v="2288" actId="26606"/>
          <ac:spMkLst>
            <pc:docMk/>
            <pc:sldMk cId="1388635910" sldId="443"/>
            <ac:spMk id="16" creationId="{F946CDD5-D452-9554-51E3-12DC66F07138}"/>
          </ac:spMkLst>
        </pc:spChg>
        <pc:spChg chg="add mod">
          <ac:chgData name="Carina Carlsen" userId="2bbc854f-e44a-44ff-9bd9-0e7ce760f762" providerId="ADAL" clId="{71F3F430-A267-4B96-94AA-7D3585F5713C}" dt="2023-11-30T14:15:34.075" v="2289" actId="27636"/>
          <ac:spMkLst>
            <pc:docMk/>
            <pc:sldMk cId="1388635910" sldId="443"/>
            <ac:spMk id="21" creationId="{B41ED8D4-8A77-70EC-C036-0A0F0B573A42}"/>
          </ac:spMkLst>
        </pc:spChg>
        <pc:picChg chg="del">
          <ac:chgData name="Carina Carlsen" userId="2bbc854f-e44a-44ff-9bd9-0e7ce760f762" providerId="ADAL" clId="{71F3F430-A267-4B96-94AA-7D3585F5713C}" dt="2023-11-30T14:15:23.423" v="2284" actId="478"/>
          <ac:picMkLst>
            <pc:docMk/>
            <pc:sldMk cId="1388635910" sldId="443"/>
            <ac:picMk id="3" creationId="{07DBB58C-3CDB-FE39-0DC1-28E012B5DD12}"/>
          </ac:picMkLst>
        </pc:picChg>
        <pc:picChg chg="add mod ord">
          <ac:chgData name="Carina Carlsen" userId="2bbc854f-e44a-44ff-9bd9-0e7ce760f762" providerId="ADAL" clId="{71F3F430-A267-4B96-94AA-7D3585F5713C}" dt="2023-11-30T14:15:34.068" v="2288" actId="26606"/>
          <ac:picMkLst>
            <pc:docMk/>
            <pc:sldMk cId="1388635910" sldId="443"/>
            <ac:picMk id="5" creationId="{A2E92076-41BE-90EA-3AB5-EB9BF8BBB28D}"/>
          </ac:picMkLst>
        </pc:picChg>
      </pc:sldChg>
      <pc:sldChg chg="addSp delSp modSp add del mod ord delAnim modAnim modNotesTx">
        <pc:chgData name="Carina Carlsen" userId="2bbc854f-e44a-44ff-9bd9-0e7ce760f762" providerId="ADAL" clId="{71F3F430-A267-4B96-94AA-7D3585F5713C}" dt="2023-12-04T08:12:23.226" v="5658" actId="20577"/>
        <pc:sldMkLst>
          <pc:docMk/>
          <pc:sldMk cId="2603632493" sldId="457"/>
        </pc:sldMkLst>
        <pc:spChg chg="mod">
          <ac:chgData name="Carina Carlsen" userId="2bbc854f-e44a-44ff-9bd9-0e7ce760f762" providerId="ADAL" clId="{71F3F430-A267-4B96-94AA-7D3585F5713C}" dt="2023-11-30T07:58:14.628" v="17" actId="20577"/>
          <ac:spMkLst>
            <pc:docMk/>
            <pc:sldMk cId="2603632493" sldId="457"/>
            <ac:spMk id="2" creationId="{49FA1E58-EAFD-41E6-A715-E01D9F6E15E9}"/>
          </ac:spMkLst>
        </pc:spChg>
        <pc:spChg chg="add del mod">
          <ac:chgData name="Carina Carlsen" userId="2bbc854f-e44a-44ff-9bd9-0e7ce760f762" providerId="ADAL" clId="{71F3F430-A267-4B96-94AA-7D3585F5713C}" dt="2023-11-30T07:58:07.541" v="16"/>
          <ac:spMkLst>
            <pc:docMk/>
            <pc:sldMk cId="2603632493" sldId="457"/>
            <ac:spMk id="4" creationId="{81C99F1D-CA42-06BD-0D70-770319DFA2B9}"/>
          </ac:spMkLst>
        </pc:spChg>
        <pc:picChg chg="del">
          <ac:chgData name="Carina Carlsen" userId="2bbc854f-e44a-44ff-9bd9-0e7ce760f762" providerId="ADAL" clId="{71F3F430-A267-4B96-94AA-7D3585F5713C}" dt="2023-11-30T07:57:50.660" v="15" actId="478"/>
          <ac:picMkLst>
            <pc:docMk/>
            <pc:sldMk cId="2603632493" sldId="457"/>
            <ac:picMk id="5" creationId="{33CE8972-9BFC-ED01-50DB-CA863C1AC2D3}"/>
          </ac:picMkLst>
        </pc:picChg>
        <pc:picChg chg="add mod">
          <ac:chgData name="Carina Carlsen" userId="2bbc854f-e44a-44ff-9bd9-0e7ce760f762" providerId="ADAL" clId="{71F3F430-A267-4B96-94AA-7D3585F5713C}" dt="2023-11-30T07:58:30.638" v="20" actId="14100"/>
          <ac:picMkLst>
            <pc:docMk/>
            <pc:sldMk cId="2603632493" sldId="457"/>
            <ac:picMk id="6" creationId="{F7272AC0-0049-6A39-776E-FEEC1D960318}"/>
          </ac:picMkLst>
        </pc:picChg>
      </pc:sldChg>
      <pc:sldChg chg="del">
        <pc:chgData name="Carina Carlsen" userId="2bbc854f-e44a-44ff-9bd9-0e7ce760f762" providerId="ADAL" clId="{71F3F430-A267-4B96-94AA-7D3585F5713C}" dt="2023-11-30T14:16:27.808" v="2290" actId="47"/>
        <pc:sldMkLst>
          <pc:docMk/>
          <pc:sldMk cId="14722718" sldId="486"/>
        </pc:sldMkLst>
      </pc:sldChg>
      <pc:sldChg chg="del">
        <pc:chgData name="Carina Carlsen" userId="2bbc854f-e44a-44ff-9bd9-0e7ce760f762" providerId="ADAL" clId="{71F3F430-A267-4B96-94AA-7D3585F5713C}" dt="2023-12-04T08:07:18.258" v="5352" actId="47"/>
        <pc:sldMkLst>
          <pc:docMk/>
          <pc:sldMk cId="201410884" sldId="487"/>
        </pc:sldMkLst>
      </pc:sldChg>
      <pc:sldChg chg="del">
        <pc:chgData name="Carina Carlsen" userId="2bbc854f-e44a-44ff-9bd9-0e7ce760f762" providerId="ADAL" clId="{71F3F430-A267-4B96-94AA-7D3585F5713C}" dt="2023-12-04T08:07:18.258" v="5352" actId="47"/>
        <pc:sldMkLst>
          <pc:docMk/>
          <pc:sldMk cId="2262154846" sldId="488"/>
        </pc:sldMkLst>
      </pc:sldChg>
      <pc:sldChg chg="del">
        <pc:chgData name="Carina Carlsen" userId="2bbc854f-e44a-44ff-9bd9-0e7ce760f762" providerId="ADAL" clId="{71F3F430-A267-4B96-94AA-7D3585F5713C}" dt="2023-12-04T08:07:18.258" v="5352" actId="47"/>
        <pc:sldMkLst>
          <pc:docMk/>
          <pc:sldMk cId="2528682615" sldId="489"/>
        </pc:sldMkLst>
      </pc:sldChg>
      <pc:sldChg chg="del">
        <pc:chgData name="Carina Carlsen" userId="2bbc854f-e44a-44ff-9bd9-0e7ce760f762" providerId="ADAL" clId="{71F3F430-A267-4B96-94AA-7D3585F5713C}" dt="2023-12-04T08:07:27.557" v="5354" actId="47"/>
        <pc:sldMkLst>
          <pc:docMk/>
          <pc:sldMk cId="288394196" sldId="490"/>
        </pc:sldMkLst>
      </pc:sldChg>
      <pc:sldChg chg="del">
        <pc:chgData name="Carina Carlsen" userId="2bbc854f-e44a-44ff-9bd9-0e7ce760f762" providerId="ADAL" clId="{71F3F430-A267-4B96-94AA-7D3585F5713C}" dt="2023-12-04T08:07:24.113" v="5353" actId="47"/>
        <pc:sldMkLst>
          <pc:docMk/>
          <pc:sldMk cId="634369772" sldId="491"/>
        </pc:sldMkLst>
      </pc:sldChg>
      <pc:sldChg chg="del">
        <pc:chgData name="Carina Carlsen" userId="2bbc854f-e44a-44ff-9bd9-0e7ce760f762" providerId="ADAL" clId="{71F3F430-A267-4B96-94AA-7D3585F5713C}" dt="2023-12-04T08:07:31.536" v="5355" actId="47"/>
        <pc:sldMkLst>
          <pc:docMk/>
          <pc:sldMk cId="1388917580" sldId="492"/>
        </pc:sldMkLst>
      </pc:sldChg>
      <pc:sldChg chg="addSp delSp modSp mod modClrScheme chgLayout modNotesTx">
        <pc:chgData name="Carina Carlsen" userId="2bbc854f-e44a-44ff-9bd9-0e7ce760f762" providerId="ADAL" clId="{71F3F430-A267-4B96-94AA-7D3585F5713C}" dt="2023-11-30T08:04:26.322" v="834" actId="20577"/>
        <pc:sldMkLst>
          <pc:docMk/>
          <pc:sldMk cId="1184273995" sldId="494"/>
        </pc:sldMkLst>
        <pc:spChg chg="mod">
          <ac:chgData name="Carina Carlsen" userId="2bbc854f-e44a-44ff-9bd9-0e7ce760f762" providerId="ADAL" clId="{71F3F430-A267-4B96-94AA-7D3585F5713C}" dt="2023-11-30T07:59:53.042" v="118" actId="26606"/>
          <ac:spMkLst>
            <pc:docMk/>
            <pc:sldMk cId="1184273995" sldId="494"/>
            <ac:spMk id="7" creationId="{00000000-0000-0000-0000-000000000000}"/>
          </ac:spMkLst>
        </pc:spChg>
        <pc:spChg chg="mod">
          <ac:chgData name="Carina Carlsen" userId="2bbc854f-e44a-44ff-9bd9-0e7ce760f762" providerId="ADAL" clId="{71F3F430-A267-4B96-94AA-7D3585F5713C}" dt="2023-11-30T07:59:53.042" v="118" actId="26606"/>
          <ac:spMkLst>
            <pc:docMk/>
            <pc:sldMk cId="1184273995" sldId="494"/>
            <ac:spMk id="8" creationId="{00000000-0000-0000-0000-000000000000}"/>
          </ac:spMkLst>
        </pc:spChg>
        <pc:picChg chg="del">
          <ac:chgData name="Carina Carlsen" userId="2bbc854f-e44a-44ff-9bd9-0e7ce760f762" providerId="ADAL" clId="{71F3F430-A267-4B96-94AA-7D3585F5713C}" dt="2023-11-30T07:59:03.202" v="63" actId="478"/>
          <ac:picMkLst>
            <pc:docMk/>
            <pc:sldMk cId="1184273995" sldId="494"/>
            <ac:picMk id="2" creationId="{4DACDF0A-13CC-11BF-25A6-2207241037F1}"/>
          </ac:picMkLst>
        </pc:picChg>
        <pc:picChg chg="add mod ord">
          <ac:chgData name="Carina Carlsen" userId="2bbc854f-e44a-44ff-9bd9-0e7ce760f762" providerId="ADAL" clId="{71F3F430-A267-4B96-94AA-7D3585F5713C}" dt="2023-11-30T07:59:53.042" v="118" actId="26606"/>
          <ac:picMkLst>
            <pc:docMk/>
            <pc:sldMk cId="1184273995" sldId="494"/>
            <ac:picMk id="3" creationId="{50A19BEE-69F1-6676-9EAE-9DF61E982418}"/>
          </ac:picMkLst>
        </pc:picChg>
        <pc:picChg chg="del">
          <ac:chgData name="Carina Carlsen" userId="2bbc854f-e44a-44ff-9bd9-0e7ce760f762" providerId="ADAL" clId="{71F3F430-A267-4B96-94AA-7D3585F5713C}" dt="2023-11-30T07:59:01.967" v="62" actId="478"/>
          <ac:picMkLst>
            <pc:docMk/>
            <pc:sldMk cId="1184273995" sldId="494"/>
            <ac:picMk id="1026" creationId="{5BF3BB01-527D-50A1-D85E-AA89C23E0C91}"/>
          </ac:picMkLst>
        </pc:picChg>
      </pc:sldChg>
      <pc:sldChg chg="addSp delSp modSp new modNotesTx">
        <pc:chgData name="Carina Carlsen" userId="2bbc854f-e44a-44ff-9bd9-0e7ce760f762" providerId="ADAL" clId="{71F3F430-A267-4B96-94AA-7D3585F5713C}" dt="2023-11-30T08:02:11.929" v="226" actId="20577"/>
        <pc:sldMkLst>
          <pc:docMk/>
          <pc:sldMk cId="3991257146" sldId="495"/>
        </pc:sldMkLst>
        <pc:picChg chg="add del">
          <ac:chgData name="Carina Carlsen" userId="2bbc854f-e44a-44ff-9bd9-0e7ce760f762" providerId="ADAL" clId="{71F3F430-A267-4B96-94AA-7D3585F5713C}" dt="2023-11-30T08:00:51.768" v="191" actId="478"/>
          <ac:picMkLst>
            <pc:docMk/>
            <pc:sldMk cId="3991257146" sldId="495"/>
            <ac:picMk id="2050" creationId="{6A563BC8-5243-5A20-3CDB-66AE2C355B7E}"/>
          </ac:picMkLst>
        </pc:picChg>
        <pc:picChg chg="add mod">
          <ac:chgData name="Carina Carlsen" userId="2bbc854f-e44a-44ff-9bd9-0e7ce760f762" providerId="ADAL" clId="{71F3F430-A267-4B96-94AA-7D3585F5713C}" dt="2023-11-30T08:01:49.695" v="199" actId="1076"/>
          <ac:picMkLst>
            <pc:docMk/>
            <pc:sldMk cId="3991257146" sldId="495"/>
            <ac:picMk id="2052" creationId="{19853313-FB14-9F5A-ED8E-3070E6FAE8B7}"/>
          </ac:picMkLst>
        </pc:picChg>
      </pc:sldChg>
      <pc:sldChg chg="addSp new ord modNotesTx">
        <pc:chgData name="Carina Carlsen" userId="2bbc854f-e44a-44ff-9bd9-0e7ce760f762" providerId="ADAL" clId="{71F3F430-A267-4B96-94AA-7D3585F5713C}" dt="2023-11-30T08:06:12.224" v="1170"/>
        <pc:sldMkLst>
          <pc:docMk/>
          <pc:sldMk cId="1529844445" sldId="496"/>
        </pc:sldMkLst>
        <pc:picChg chg="add">
          <ac:chgData name="Carina Carlsen" userId="2bbc854f-e44a-44ff-9bd9-0e7ce760f762" providerId="ADAL" clId="{71F3F430-A267-4B96-94AA-7D3585F5713C}" dt="2023-11-30T08:02:03.984" v="201"/>
          <ac:picMkLst>
            <pc:docMk/>
            <pc:sldMk cId="1529844445" sldId="496"/>
            <ac:picMk id="3074" creationId="{2DA7F46A-E428-3B02-BC1C-EADACD4C9E03}"/>
          </ac:picMkLst>
        </pc:picChg>
      </pc:sldChg>
      <pc:sldChg chg="addSp new">
        <pc:chgData name="Carina Carlsen" userId="2bbc854f-e44a-44ff-9bd9-0e7ce760f762" providerId="ADAL" clId="{71F3F430-A267-4B96-94AA-7D3585F5713C}" dt="2023-11-30T08:08:06.334" v="1177"/>
        <pc:sldMkLst>
          <pc:docMk/>
          <pc:sldMk cId="1462926731" sldId="497"/>
        </pc:sldMkLst>
        <pc:picChg chg="add">
          <ac:chgData name="Carina Carlsen" userId="2bbc854f-e44a-44ff-9bd9-0e7ce760f762" providerId="ADAL" clId="{71F3F430-A267-4B96-94AA-7D3585F5713C}" dt="2023-11-30T08:08:06.334" v="1177"/>
          <ac:picMkLst>
            <pc:docMk/>
            <pc:sldMk cId="1462926731" sldId="497"/>
            <ac:picMk id="4098" creationId="{861C640F-C25D-F7AC-3176-FE7B127606DD}"/>
          </ac:picMkLst>
        </pc:picChg>
      </pc:sldChg>
      <pc:sldChg chg="addSp modSp new">
        <pc:chgData name="Carina Carlsen" userId="2bbc854f-e44a-44ff-9bd9-0e7ce760f762" providerId="ADAL" clId="{71F3F430-A267-4B96-94AA-7D3585F5713C}" dt="2023-11-30T08:10:48.766" v="1454" actId="1076"/>
        <pc:sldMkLst>
          <pc:docMk/>
          <pc:sldMk cId="1389124628" sldId="498"/>
        </pc:sldMkLst>
        <pc:picChg chg="add mod">
          <ac:chgData name="Carina Carlsen" userId="2bbc854f-e44a-44ff-9bd9-0e7ce760f762" providerId="ADAL" clId="{71F3F430-A267-4B96-94AA-7D3585F5713C}" dt="2023-11-30T08:10:48.766" v="1454" actId="1076"/>
          <ac:picMkLst>
            <pc:docMk/>
            <pc:sldMk cId="1389124628" sldId="498"/>
            <ac:picMk id="6146" creationId="{90CFFA50-C9C0-F8F9-A5E1-1902B73071F2}"/>
          </ac:picMkLst>
        </pc:picChg>
      </pc:sldChg>
      <pc:sldChg chg="addSp modSp new mod modClrScheme chgLayout modNotesTx">
        <pc:chgData name="Carina Carlsen" userId="2bbc854f-e44a-44ff-9bd9-0e7ce760f762" providerId="ADAL" clId="{71F3F430-A267-4B96-94AA-7D3585F5713C}" dt="2023-11-30T08:22:33.239" v="1511" actId="20577"/>
        <pc:sldMkLst>
          <pc:docMk/>
          <pc:sldMk cId="730843976" sldId="499"/>
        </pc:sldMkLst>
        <pc:picChg chg="add mod">
          <ac:chgData name="Carina Carlsen" userId="2bbc854f-e44a-44ff-9bd9-0e7ce760f762" providerId="ADAL" clId="{71F3F430-A267-4B96-94AA-7D3585F5713C}" dt="2023-11-30T08:22:25.727" v="1481" actId="26606"/>
          <ac:picMkLst>
            <pc:docMk/>
            <pc:sldMk cId="730843976" sldId="499"/>
            <ac:picMk id="13314" creationId="{2B5FBE55-2EFF-FF5E-FC4B-DEB0DF2AEE42}"/>
          </ac:picMkLst>
        </pc:picChg>
      </pc:sldChg>
      <pc:sldChg chg="addSp add ord modNotesTx">
        <pc:chgData name="Carina Carlsen" userId="2bbc854f-e44a-44ff-9bd9-0e7ce760f762" providerId="ADAL" clId="{71F3F430-A267-4B96-94AA-7D3585F5713C}" dt="2023-11-30T08:09:53.991" v="1444"/>
        <pc:sldMkLst>
          <pc:docMk/>
          <pc:sldMk cId="2858990664" sldId="500"/>
        </pc:sldMkLst>
        <pc:picChg chg="add">
          <ac:chgData name="Carina Carlsen" userId="2bbc854f-e44a-44ff-9bd9-0e7ce760f762" providerId="ADAL" clId="{71F3F430-A267-4B96-94AA-7D3585F5713C}" dt="2023-11-30T08:09:51.432" v="1442"/>
          <ac:picMkLst>
            <pc:docMk/>
            <pc:sldMk cId="2858990664" sldId="500"/>
            <ac:picMk id="5122" creationId="{54DF250C-6492-E895-DE35-DFB950A70CCC}"/>
          </ac:picMkLst>
        </pc:picChg>
      </pc:sldChg>
      <pc:sldChg chg="addSp add">
        <pc:chgData name="Carina Carlsen" userId="2bbc854f-e44a-44ff-9bd9-0e7ce760f762" providerId="ADAL" clId="{71F3F430-A267-4B96-94AA-7D3585F5713C}" dt="2023-11-30T08:10:51.618" v="1455"/>
        <pc:sldMkLst>
          <pc:docMk/>
          <pc:sldMk cId="1312055963" sldId="501"/>
        </pc:sldMkLst>
        <pc:picChg chg="add">
          <ac:chgData name="Carina Carlsen" userId="2bbc854f-e44a-44ff-9bd9-0e7ce760f762" providerId="ADAL" clId="{71F3F430-A267-4B96-94AA-7D3585F5713C}" dt="2023-11-30T08:10:51.618" v="1455"/>
          <ac:picMkLst>
            <pc:docMk/>
            <pc:sldMk cId="1312055963" sldId="501"/>
            <ac:picMk id="7170" creationId="{99DA7B06-D689-E3A3-F972-6416A1C3F48B}"/>
          </ac:picMkLst>
        </pc:picChg>
      </pc:sldChg>
      <pc:sldChg chg="addSp delSp modSp add">
        <pc:chgData name="Carina Carlsen" userId="2bbc854f-e44a-44ff-9bd9-0e7ce760f762" providerId="ADAL" clId="{71F3F430-A267-4B96-94AA-7D3585F5713C}" dt="2023-11-30T08:12:55.983" v="1460" actId="1076"/>
        <pc:sldMkLst>
          <pc:docMk/>
          <pc:sldMk cId="2138030735" sldId="502"/>
        </pc:sldMkLst>
        <pc:picChg chg="add del">
          <ac:chgData name="Carina Carlsen" userId="2bbc854f-e44a-44ff-9bd9-0e7ce760f762" providerId="ADAL" clId="{71F3F430-A267-4B96-94AA-7D3585F5713C}" dt="2023-11-30T08:12:29.542" v="1457" actId="478"/>
          <ac:picMkLst>
            <pc:docMk/>
            <pc:sldMk cId="2138030735" sldId="502"/>
            <ac:picMk id="8194" creationId="{65F3A58E-05D5-EF3C-BE13-3DC2F51725D6}"/>
          </ac:picMkLst>
        </pc:picChg>
        <pc:picChg chg="add mod">
          <ac:chgData name="Carina Carlsen" userId="2bbc854f-e44a-44ff-9bd9-0e7ce760f762" providerId="ADAL" clId="{71F3F430-A267-4B96-94AA-7D3585F5713C}" dt="2023-11-30T08:12:55.983" v="1460" actId="1076"/>
          <ac:picMkLst>
            <pc:docMk/>
            <pc:sldMk cId="2138030735" sldId="502"/>
            <ac:picMk id="8196" creationId="{6BBFCFF6-78A1-32C1-4724-0E39446126F9}"/>
          </ac:picMkLst>
        </pc:picChg>
      </pc:sldChg>
      <pc:sldChg chg="addSp add">
        <pc:chgData name="Carina Carlsen" userId="2bbc854f-e44a-44ff-9bd9-0e7ce760f762" providerId="ADAL" clId="{71F3F430-A267-4B96-94AA-7D3585F5713C}" dt="2023-11-30T08:13:25.841" v="1461"/>
        <pc:sldMkLst>
          <pc:docMk/>
          <pc:sldMk cId="2399254926" sldId="503"/>
        </pc:sldMkLst>
        <pc:picChg chg="add">
          <ac:chgData name="Carina Carlsen" userId="2bbc854f-e44a-44ff-9bd9-0e7ce760f762" providerId="ADAL" clId="{71F3F430-A267-4B96-94AA-7D3585F5713C}" dt="2023-11-30T08:13:25.841" v="1461"/>
          <ac:picMkLst>
            <pc:docMk/>
            <pc:sldMk cId="2399254926" sldId="503"/>
            <ac:picMk id="9218" creationId="{E0DDB55D-468D-4899-996F-4E7AC2D33828}"/>
          </ac:picMkLst>
        </pc:picChg>
      </pc:sldChg>
      <pc:sldChg chg="addSp modSp add mod modClrScheme chgLayout">
        <pc:chgData name="Carina Carlsen" userId="2bbc854f-e44a-44ff-9bd9-0e7ce760f762" providerId="ADAL" clId="{71F3F430-A267-4B96-94AA-7D3585F5713C}" dt="2023-11-30T08:16:33.790" v="1469" actId="207"/>
        <pc:sldMkLst>
          <pc:docMk/>
          <pc:sldMk cId="588441241" sldId="504"/>
        </pc:sldMkLst>
        <pc:spChg chg="add mod">
          <ac:chgData name="Carina Carlsen" userId="2bbc854f-e44a-44ff-9bd9-0e7ce760f762" providerId="ADAL" clId="{71F3F430-A267-4B96-94AA-7D3585F5713C}" dt="2023-11-30T08:16:33.790" v="1469" actId="207"/>
          <ac:spMkLst>
            <pc:docMk/>
            <pc:sldMk cId="588441241" sldId="504"/>
            <ac:spMk id="2" creationId="{DAB8DEA6-4403-56CB-F0BB-29F449BF911E}"/>
          </ac:spMkLst>
        </pc:spChg>
        <pc:picChg chg="add mod">
          <ac:chgData name="Carina Carlsen" userId="2bbc854f-e44a-44ff-9bd9-0e7ce760f762" providerId="ADAL" clId="{71F3F430-A267-4B96-94AA-7D3585F5713C}" dt="2023-11-30T08:15:49.390" v="1463" actId="26606"/>
          <ac:picMkLst>
            <pc:docMk/>
            <pc:sldMk cId="588441241" sldId="504"/>
            <ac:picMk id="10242" creationId="{CDBEBA94-CDC9-9A4D-4B5C-566E9B8672CD}"/>
          </ac:picMkLst>
        </pc:picChg>
      </pc:sldChg>
      <pc:sldChg chg="addSp add">
        <pc:chgData name="Carina Carlsen" userId="2bbc854f-e44a-44ff-9bd9-0e7ce760f762" providerId="ADAL" clId="{71F3F430-A267-4B96-94AA-7D3585F5713C}" dt="2023-11-30T08:17:31.784" v="1470"/>
        <pc:sldMkLst>
          <pc:docMk/>
          <pc:sldMk cId="3426688111" sldId="505"/>
        </pc:sldMkLst>
        <pc:picChg chg="add">
          <ac:chgData name="Carina Carlsen" userId="2bbc854f-e44a-44ff-9bd9-0e7ce760f762" providerId="ADAL" clId="{71F3F430-A267-4B96-94AA-7D3585F5713C}" dt="2023-11-30T08:17:31.784" v="1470"/>
          <ac:picMkLst>
            <pc:docMk/>
            <pc:sldMk cId="3426688111" sldId="505"/>
            <ac:picMk id="11266" creationId="{035B2D69-4FC9-70E1-178B-D1D2B32BA27C}"/>
          </ac:picMkLst>
        </pc:picChg>
      </pc:sldChg>
      <pc:sldChg chg="addSp modSp add">
        <pc:chgData name="Carina Carlsen" userId="2bbc854f-e44a-44ff-9bd9-0e7ce760f762" providerId="ADAL" clId="{71F3F430-A267-4B96-94AA-7D3585F5713C}" dt="2023-11-30T08:24:56.512" v="1523" actId="1076"/>
        <pc:sldMkLst>
          <pc:docMk/>
          <pc:sldMk cId="4259707261" sldId="506"/>
        </pc:sldMkLst>
        <pc:picChg chg="add mod">
          <ac:chgData name="Carina Carlsen" userId="2bbc854f-e44a-44ff-9bd9-0e7ce760f762" providerId="ADAL" clId="{71F3F430-A267-4B96-94AA-7D3585F5713C}" dt="2023-11-30T08:24:56.512" v="1523" actId="1076"/>
          <ac:picMkLst>
            <pc:docMk/>
            <pc:sldMk cId="4259707261" sldId="506"/>
            <ac:picMk id="14338" creationId="{B6064AF7-2D1A-9002-ACB5-DB8F3596E7CC}"/>
          </ac:picMkLst>
        </pc:picChg>
      </pc:sldChg>
      <pc:sldChg chg="addSp modSp add modNotesTx">
        <pc:chgData name="Carina Carlsen" userId="2bbc854f-e44a-44ff-9bd9-0e7ce760f762" providerId="ADAL" clId="{71F3F430-A267-4B96-94AA-7D3585F5713C}" dt="2023-11-30T08:26:15.334" v="1715" actId="1076"/>
        <pc:sldMkLst>
          <pc:docMk/>
          <pc:sldMk cId="2558195433" sldId="507"/>
        </pc:sldMkLst>
        <pc:picChg chg="add mod">
          <ac:chgData name="Carina Carlsen" userId="2bbc854f-e44a-44ff-9bd9-0e7ce760f762" providerId="ADAL" clId="{71F3F430-A267-4B96-94AA-7D3585F5713C}" dt="2023-11-30T08:26:15.334" v="1715" actId="1076"/>
          <ac:picMkLst>
            <pc:docMk/>
            <pc:sldMk cId="2558195433" sldId="507"/>
            <ac:picMk id="15362" creationId="{52D1A649-2442-EB3A-9926-0F8ED7CF621A}"/>
          </ac:picMkLst>
        </pc:picChg>
        <pc:picChg chg="add mod">
          <ac:chgData name="Carina Carlsen" userId="2bbc854f-e44a-44ff-9bd9-0e7ce760f762" providerId="ADAL" clId="{71F3F430-A267-4B96-94AA-7D3585F5713C}" dt="2023-11-30T08:26:13.965" v="1714" actId="1076"/>
          <ac:picMkLst>
            <pc:docMk/>
            <pc:sldMk cId="2558195433" sldId="507"/>
            <ac:picMk id="15364" creationId="{453D33C8-FAC2-5212-1BAA-60A2959D84FA}"/>
          </ac:picMkLst>
        </pc:picChg>
      </pc:sldChg>
      <pc:sldChg chg="add del modNotesTx">
        <pc:chgData name="Carina Carlsen" userId="2bbc854f-e44a-44ff-9bd9-0e7ce760f762" providerId="ADAL" clId="{71F3F430-A267-4B96-94AA-7D3585F5713C}" dt="2023-12-04T08:12:12.642" v="5655" actId="47"/>
        <pc:sldMkLst>
          <pc:docMk/>
          <pc:sldMk cId="1699579231" sldId="508"/>
        </pc:sldMkLst>
      </pc:sldChg>
      <pc:sldChg chg="add del">
        <pc:chgData name="Carina Carlsen" userId="2bbc854f-e44a-44ff-9bd9-0e7ce760f762" providerId="ADAL" clId="{71F3F430-A267-4B96-94AA-7D3585F5713C}" dt="2023-12-04T08:12:13.832" v="5656" actId="47"/>
        <pc:sldMkLst>
          <pc:docMk/>
          <pc:sldMk cId="3112237840" sldId="509"/>
        </pc:sldMkLst>
      </pc:sldChg>
      <pc:sldChg chg="add del">
        <pc:chgData name="Carina Carlsen" userId="2bbc854f-e44a-44ff-9bd9-0e7ce760f762" providerId="ADAL" clId="{71F3F430-A267-4B96-94AA-7D3585F5713C}" dt="2023-12-04T08:12:16.200" v="5657" actId="47"/>
        <pc:sldMkLst>
          <pc:docMk/>
          <pc:sldMk cId="2720642736" sldId="510"/>
        </pc:sldMkLst>
      </pc:sldChg>
      <pc:sldChg chg="addSp add ord">
        <pc:chgData name="Carina Carlsen" userId="2bbc854f-e44a-44ff-9bd9-0e7ce760f762" providerId="ADAL" clId="{71F3F430-A267-4B96-94AA-7D3585F5713C}" dt="2023-11-30T08:22:01.715" v="1479"/>
        <pc:sldMkLst>
          <pc:docMk/>
          <pc:sldMk cId="2754574174" sldId="511"/>
        </pc:sldMkLst>
        <pc:picChg chg="add">
          <ac:chgData name="Carina Carlsen" userId="2bbc854f-e44a-44ff-9bd9-0e7ce760f762" providerId="ADAL" clId="{71F3F430-A267-4B96-94AA-7D3585F5713C}" dt="2023-11-30T08:21:57.065" v="1477"/>
          <ac:picMkLst>
            <pc:docMk/>
            <pc:sldMk cId="2754574174" sldId="511"/>
            <ac:picMk id="12290" creationId="{E376D3CA-0384-FBC6-A6B6-93294445221C}"/>
          </ac:picMkLst>
        </pc:picChg>
      </pc:sldChg>
      <pc:sldChg chg="addSp modSp new mod ord modAnim modNotesTx">
        <pc:chgData name="Carina Carlsen" userId="2bbc854f-e44a-44ff-9bd9-0e7ce760f762" providerId="ADAL" clId="{71F3F430-A267-4B96-94AA-7D3585F5713C}" dt="2023-11-30T14:13:17.439" v="2156" actId="313"/>
        <pc:sldMkLst>
          <pc:docMk/>
          <pc:sldMk cId="1686866523" sldId="512"/>
        </pc:sldMkLst>
        <pc:picChg chg="add mod">
          <ac:chgData name="Carina Carlsen" userId="2bbc854f-e44a-44ff-9bd9-0e7ce760f762" providerId="ADAL" clId="{71F3F430-A267-4B96-94AA-7D3585F5713C}" dt="2023-11-30T13:45:14.290" v="2044" actId="1076"/>
          <ac:picMkLst>
            <pc:docMk/>
            <pc:sldMk cId="1686866523" sldId="512"/>
            <ac:picMk id="2" creationId="{1A5D8AE9-C1EE-A1AC-1C06-4E9F076D5A97}"/>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09:54:57.910"/>
    </inkml:context>
    <inkml:brush xml:id="br0">
      <inkml:brushProperty name="width" value="0.1" units="cm"/>
      <inkml:brushProperty name="height" value="0.1" units="cm"/>
      <inkml:brushProperty name="color" value="#F6630D"/>
      <inkml:brushProperty name="ignorePressure" value="1"/>
    </inkml:brush>
  </inkml:definitions>
  <inkml:trace contextRef="#ctx0" brushRef="#br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2-05T10:00:29.596"/>
    </inkml:context>
    <inkml:brush xml:id="br0">
      <inkml:brushProperty name="width" value="0.1" units="cm"/>
      <inkml:brushProperty name="height" value="0.1" units="cm"/>
      <inkml:brushProperty name="color" value="#B4C3DA"/>
      <inkml:brushProperty name="ignorePressure" value="1"/>
      <inkml:brushProperty name="inkEffects" value="silver"/>
      <inkml:brushProperty name="anchorX" value="-33276.08203"/>
      <inkml:brushProperty name="anchorY" value="-23656.63672"/>
      <inkml:brushProperty name="scaleFactor" value="0.5"/>
    </inkml:brush>
  </inkml:definitions>
  <inkml:trace contextRef="#ctx0" brushRef="#br0">0 1,'0'0,"0"0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nb-NO"/>
          </a:p>
        </p:txBody>
      </p:sp>
      <p:sp>
        <p:nvSpPr>
          <p:cNvPr id="3" name="Plassholder for dato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35752C-D2FE-4C49-8F26-16F91B60C0C2}" type="datetimeFigureOut">
              <a:rPr lang="nb-NO" smtClean="0"/>
              <a:t>10.09.2024</a:t>
            </a:fld>
            <a:endParaRPr lang="nb-NO"/>
          </a:p>
        </p:txBody>
      </p:sp>
      <p:sp>
        <p:nvSpPr>
          <p:cNvPr id="4" name="Plassholder for lysbilde 3"/>
          <p:cNvSpPr>
            <a:spLocks noGrp="1" noRot="1" noChangeAspect="1"/>
          </p:cNvSpPr>
          <p:nvPr>
            <p:ph type="sldImg" idx="2"/>
          </p:nvPr>
        </p:nvSpPr>
        <p:spPr>
          <a:xfrm>
            <a:off x="1030288" y="466725"/>
            <a:ext cx="4949825" cy="3713163"/>
          </a:xfrm>
          <a:prstGeom prst="rect">
            <a:avLst/>
          </a:prstGeom>
          <a:noFill/>
          <a:ln w="12700">
            <a:solidFill>
              <a:prstClr val="black"/>
            </a:solidFill>
          </a:ln>
        </p:spPr>
        <p:txBody>
          <a:bodyPr vert="horz" lIns="93177" tIns="46589" rIns="93177" bIns="46589" rtlCol="0" anchor="ctr"/>
          <a:lstStyle/>
          <a:p>
            <a:endParaRPr lang="nb-NO"/>
          </a:p>
        </p:txBody>
      </p:sp>
      <p:sp>
        <p:nvSpPr>
          <p:cNvPr id="5" name="Plassholder for notat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nb-NO"/>
          </a:p>
        </p:txBody>
      </p:sp>
      <p:sp>
        <p:nvSpPr>
          <p:cNvPr id="7" name="Plassholder for lysbildenumm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7DFBDD-C0F9-409A-B544-1E658CE949E7}" type="slidenum">
              <a:rPr lang="nb-NO" smtClean="0"/>
              <a:t>‹#›</a:t>
            </a:fld>
            <a:endParaRPr lang="nb-NO"/>
          </a:p>
        </p:txBody>
      </p:sp>
    </p:spTree>
    <p:extLst>
      <p:ext uri="{BB962C8B-B14F-4D97-AF65-F5344CB8AC3E}">
        <p14:creationId xmlns:p14="http://schemas.microsoft.com/office/powerpoint/2010/main" val="3430560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1</a:t>
            </a:fld>
            <a:endParaRPr lang="nb-NO"/>
          </a:p>
        </p:txBody>
      </p:sp>
    </p:spTree>
    <p:extLst>
      <p:ext uri="{BB962C8B-B14F-4D97-AF65-F5344CB8AC3E}">
        <p14:creationId xmlns:p14="http://schemas.microsoft.com/office/powerpoint/2010/main" val="190772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er dette reklame for?</a:t>
            </a:r>
          </a:p>
        </p:txBody>
      </p:sp>
      <p:sp>
        <p:nvSpPr>
          <p:cNvPr id="4" name="Plassholder for lysbildenummer 3"/>
          <p:cNvSpPr>
            <a:spLocks noGrp="1"/>
          </p:cNvSpPr>
          <p:nvPr>
            <p:ph type="sldNum" sz="quarter" idx="5"/>
          </p:nvPr>
        </p:nvSpPr>
        <p:spPr/>
        <p:txBody>
          <a:bodyPr/>
          <a:lstStyle/>
          <a:p>
            <a:fld id="{427DFBDD-C0F9-409A-B544-1E658CE949E7}" type="slidenum">
              <a:rPr lang="nb-NO" smtClean="0"/>
              <a:t>10</a:t>
            </a:fld>
            <a:endParaRPr lang="nb-NO"/>
          </a:p>
        </p:txBody>
      </p:sp>
    </p:spTree>
    <p:extLst>
      <p:ext uri="{BB962C8B-B14F-4D97-AF65-F5344CB8AC3E}">
        <p14:creationId xmlns:p14="http://schemas.microsoft.com/office/powerpoint/2010/main" val="261266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200 kroner avslag på shorts og jeans. </a:t>
            </a:r>
            <a:br>
              <a:rPr lang="nb-NO" dirty="0"/>
            </a:br>
            <a:br>
              <a:rPr lang="nb-NO" dirty="0"/>
            </a:br>
            <a:r>
              <a:rPr lang="nb-NO" dirty="0"/>
              <a:t>Til lærer:</a:t>
            </a:r>
            <a:br>
              <a:rPr lang="nb-NO" dirty="0"/>
            </a:br>
            <a:r>
              <a:rPr lang="nb-NO" dirty="0"/>
              <a:t>Her kan du stille tilleggsspørsmål, eksempelvis om det er nødvendig å selge klær med halvnakne kropper, Å benytte kvinnekroppen til salg var vanlig på 50-tallet, og i Sverige kalles det å «</a:t>
            </a:r>
            <a:r>
              <a:rPr lang="nb-NO" dirty="0" err="1"/>
              <a:t>sälje</a:t>
            </a:r>
            <a:r>
              <a:rPr lang="nb-NO" dirty="0"/>
              <a:t> </a:t>
            </a:r>
            <a:r>
              <a:rPr lang="nb-NO" dirty="0" err="1"/>
              <a:t>grej</a:t>
            </a:r>
            <a:r>
              <a:rPr lang="nb-NO" dirty="0"/>
              <a:t> med </a:t>
            </a:r>
            <a:r>
              <a:rPr lang="nb-NO" dirty="0" err="1"/>
              <a:t>tjej</a:t>
            </a:r>
            <a:r>
              <a:rPr lang="nb-NO" dirty="0"/>
              <a:t>», altså å selge ting med jenter som trekkplaster. </a:t>
            </a:r>
          </a:p>
        </p:txBody>
      </p:sp>
      <p:sp>
        <p:nvSpPr>
          <p:cNvPr id="4" name="Plassholder for lysbildenummer 3"/>
          <p:cNvSpPr>
            <a:spLocks noGrp="1"/>
          </p:cNvSpPr>
          <p:nvPr>
            <p:ph type="sldNum" sz="quarter" idx="5"/>
          </p:nvPr>
        </p:nvSpPr>
        <p:spPr/>
        <p:txBody>
          <a:bodyPr/>
          <a:lstStyle/>
          <a:p>
            <a:fld id="{427DFBDD-C0F9-409A-B544-1E658CE949E7}" type="slidenum">
              <a:rPr lang="nb-NO" smtClean="0"/>
              <a:t>11</a:t>
            </a:fld>
            <a:endParaRPr lang="nb-NO"/>
          </a:p>
        </p:txBody>
      </p:sp>
    </p:spTree>
    <p:extLst>
      <p:ext uri="{BB962C8B-B14F-4D97-AF65-F5344CB8AC3E}">
        <p14:creationId xmlns:p14="http://schemas.microsoft.com/office/powerpoint/2010/main" val="2450117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lærer:</a:t>
            </a:r>
            <a:br>
              <a:rPr lang="nb-NO" dirty="0"/>
            </a:br>
            <a:r>
              <a:rPr lang="nb-NO" dirty="0"/>
              <a:t>Denne reklamen ble benyttet i filmen dere allerede har sett. La elevene likevel diskutere. </a:t>
            </a:r>
          </a:p>
          <a:p>
            <a:r>
              <a:rPr lang="nb-NO" dirty="0"/>
              <a:t>Hvor er produktet i denne reklamen? Hvorfor benyttes det en halvnaken mann til å selge yoghurt? Og hva sier </a:t>
            </a:r>
            <a:r>
              <a:rPr lang="nb-NO" dirty="0" err="1"/>
              <a:t>salgsteksten</a:t>
            </a:r>
            <a:r>
              <a:rPr lang="nb-NO" dirty="0"/>
              <a:t>?</a:t>
            </a:r>
          </a:p>
        </p:txBody>
      </p:sp>
      <p:sp>
        <p:nvSpPr>
          <p:cNvPr id="4" name="Plassholder for lysbildenummer 3"/>
          <p:cNvSpPr>
            <a:spLocks noGrp="1"/>
          </p:cNvSpPr>
          <p:nvPr>
            <p:ph type="sldNum" sz="quarter" idx="5"/>
          </p:nvPr>
        </p:nvSpPr>
        <p:spPr/>
        <p:txBody>
          <a:bodyPr/>
          <a:lstStyle/>
          <a:p>
            <a:fld id="{427DFBDD-C0F9-409A-B544-1E658CE949E7}" type="slidenum">
              <a:rPr lang="nb-NO" smtClean="0"/>
              <a:t>13</a:t>
            </a:fld>
            <a:endParaRPr lang="nb-NO"/>
          </a:p>
        </p:txBody>
      </p:sp>
    </p:spTree>
    <p:extLst>
      <p:ext uri="{BB962C8B-B14F-4D97-AF65-F5344CB8AC3E}">
        <p14:creationId xmlns:p14="http://schemas.microsoft.com/office/powerpoint/2010/main" val="3049455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reklame for briller</a:t>
            </a:r>
          </a:p>
        </p:txBody>
      </p:sp>
      <p:sp>
        <p:nvSpPr>
          <p:cNvPr id="4" name="Plassholder for lysbildenummer 3"/>
          <p:cNvSpPr>
            <a:spLocks noGrp="1"/>
          </p:cNvSpPr>
          <p:nvPr>
            <p:ph type="sldNum" sz="quarter" idx="5"/>
          </p:nvPr>
        </p:nvSpPr>
        <p:spPr/>
        <p:txBody>
          <a:bodyPr/>
          <a:lstStyle/>
          <a:p>
            <a:fld id="{427DFBDD-C0F9-409A-B544-1E658CE949E7}" type="slidenum">
              <a:rPr lang="nb-NO" smtClean="0"/>
              <a:t>21</a:t>
            </a:fld>
            <a:endParaRPr lang="nb-NO"/>
          </a:p>
        </p:txBody>
      </p:sp>
    </p:spTree>
    <p:extLst>
      <p:ext uri="{BB962C8B-B14F-4D97-AF65-F5344CB8AC3E}">
        <p14:creationId xmlns:p14="http://schemas.microsoft.com/office/powerpoint/2010/main" val="582452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var reklame for Tribunemannen. </a:t>
            </a:r>
          </a:p>
          <a:p>
            <a:r>
              <a:rPr lang="nb-NO" dirty="0"/>
              <a:t>Hvilken sammenheng har bildet, teksten og produktet? Må en være naken for å sitte på Tribunemannens tribuner?</a:t>
            </a:r>
          </a:p>
        </p:txBody>
      </p:sp>
      <p:sp>
        <p:nvSpPr>
          <p:cNvPr id="4" name="Plassholder for lysbildenummer 3"/>
          <p:cNvSpPr>
            <a:spLocks noGrp="1"/>
          </p:cNvSpPr>
          <p:nvPr>
            <p:ph type="sldNum" sz="quarter" idx="5"/>
          </p:nvPr>
        </p:nvSpPr>
        <p:spPr/>
        <p:txBody>
          <a:bodyPr/>
          <a:lstStyle/>
          <a:p>
            <a:fld id="{427DFBDD-C0F9-409A-B544-1E658CE949E7}" type="slidenum">
              <a:rPr lang="nb-NO" smtClean="0"/>
              <a:t>23</a:t>
            </a:fld>
            <a:endParaRPr lang="nb-NO"/>
          </a:p>
        </p:txBody>
      </p:sp>
    </p:spTree>
    <p:extLst>
      <p:ext uri="{BB962C8B-B14F-4D97-AF65-F5344CB8AC3E}">
        <p14:creationId xmlns:p14="http://schemas.microsoft.com/office/powerpoint/2010/main" val="829197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959595"/>
                </a:solidFill>
                <a:effectLst/>
                <a:latin typeface="clcicgqyw0002obe2xroteu2c"/>
              </a:rPr>
              <a:t>Denne filmen er fra NDLA, og handler om kroppsbilde. Video finner du </a:t>
            </a:r>
            <a:r>
              <a:rPr lang="nb-NO" b="0" i="0">
                <a:solidFill>
                  <a:srgbClr val="959595"/>
                </a:solidFill>
                <a:effectLst/>
                <a:latin typeface="clcicgqyw0002obe2xroteu2c"/>
              </a:rPr>
              <a:t>i linken: https://ndla.no/nb/subject:f2ef1c73-d706-44e9-b1bd-7923842d6b4e/topic:2b6aa661-625b-4110-8c77-0b2b99bd7a32/topic:22d11882-2512-432d-8c00-5435ad1eab9f/resource:c8cf3b29-21bb-464e-b59d-c4d805028f6d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959595"/>
              </a:solidFill>
              <a:effectLst/>
              <a:latin typeface="clcicgqyw0002obe2xroteu2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959595"/>
                </a:solidFill>
                <a:effectLst/>
                <a:latin typeface="clcicgqyw0002obe2xroteu2c"/>
              </a:rPr>
              <a:t>Se filmen og diskuter innholdet etterpå. </a:t>
            </a:r>
          </a:p>
          <a:p>
            <a:pPr algn="l">
              <a:buFont typeface="+mj-lt"/>
              <a:buNone/>
            </a:pPr>
            <a:endParaRPr lang="nb-NO" b="0" i="0" dirty="0">
              <a:solidFill>
                <a:srgbClr val="959595"/>
              </a:solidFill>
              <a:effectLst/>
              <a:latin typeface="clcicgqyw0002obe2xroteu2c"/>
            </a:endParaRPr>
          </a:p>
          <a:p>
            <a:pPr algn="l">
              <a:buFont typeface="+mj-lt"/>
              <a:buNone/>
            </a:pPr>
            <a:r>
              <a:rPr lang="nb-NO" b="0" i="0" dirty="0">
                <a:solidFill>
                  <a:srgbClr val="959595"/>
                </a:solidFill>
                <a:effectLst/>
                <a:latin typeface="clcicgqyw0002obe2xroteu2c"/>
              </a:rPr>
              <a:t>Diskuter: </a:t>
            </a:r>
          </a:p>
          <a:p>
            <a:pPr algn="l">
              <a:buFont typeface="+mj-lt"/>
              <a:buNone/>
            </a:pPr>
            <a:r>
              <a:rPr lang="nb-NO" b="0" i="0" dirty="0">
                <a:solidFill>
                  <a:srgbClr val="959595"/>
                </a:solidFill>
                <a:effectLst/>
                <a:latin typeface="clcicgqyw0002obe2xroteu2c"/>
              </a:rPr>
              <a:t>H</a:t>
            </a:r>
            <a:r>
              <a:rPr lang="nb-NO" b="0" i="0" dirty="0">
                <a:solidFill>
                  <a:srgbClr val="444444"/>
                </a:solidFill>
                <a:effectLst/>
                <a:latin typeface="Source Serif Pro" panose="020F0502020204030204" pitchFamily="18" charset="0"/>
              </a:rPr>
              <a:t>va tenker du at følgende påstander fra filmen sier om kulturen vi lever i?</a:t>
            </a:r>
          </a:p>
          <a:p>
            <a:pPr marL="742950" lvl="1" indent="-285750" algn="l">
              <a:buFont typeface="+mj-lt"/>
              <a:buAutoNum type="arabicPeriod"/>
            </a:pPr>
            <a:r>
              <a:rPr lang="nb-NO" b="0" i="0" dirty="0">
                <a:solidFill>
                  <a:srgbClr val="444444"/>
                </a:solidFill>
                <a:effectLst/>
                <a:latin typeface="Source Serif Pro" panose="020F0502020204030204" pitchFamily="18" charset="0"/>
              </a:rPr>
              <a:t>"Kroppen i dag er tilbehør, en pyntegjenstand."</a:t>
            </a:r>
          </a:p>
          <a:p>
            <a:pPr marL="742950" lvl="1" indent="-285750" algn="l">
              <a:buFont typeface="+mj-lt"/>
              <a:buAutoNum type="arabicPeriod"/>
            </a:pPr>
            <a:r>
              <a:rPr lang="nb-NO" b="0" i="0" dirty="0">
                <a:solidFill>
                  <a:srgbClr val="444444"/>
                </a:solidFill>
                <a:effectLst/>
                <a:latin typeface="Source Serif Pro" panose="020F0502020204030204" pitchFamily="18" charset="0"/>
              </a:rPr>
              <a:t>"Det er mer vanlig å ha komplekser for egen kropp enn å like 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959595"/>
              </a:solidFill>
              <a:effectLst/>
              <a:latin typeface="clcicgqyw0002obe2xroteu2c"/>
            </a:endParaRPr>
          </a:p>
          <a:p>
            <a:endParaRPr lang="nb-NO" dirty="0"/>
          </a:p>
        </p:txBody>
      </p:sp>
      <p:sp>
        <p:nvSpPr>
          <p:cNvPr id="4" name="Plassholder for lysbildenummer 3"/>
          <p:cNvSpPr>
            <a:spLocks noGrp="1"/>
          </p:cNvSpPr>
          <p:nvPr>
            <p:ph type="sldNum" sz="quarter" idx="5"/>
          </p:nvPr>
        </p:nvSpPr>
        <p:spPr/>
        <p:txBody>
          <a:bodyPr/>
          <a:lstStyle/>
          <a:p>
            <a:fld id="{427DFBDD-C0F9-409A-B544-1E658CE949E7}" type="slidenum">
              <a:rPr lang="nb-NO" smtClean="0"/>
              <a:t>24</a:t>
            </a:fld>
            <a:endParaRPr lang="nb-NO"/>
          </a:p>
        </p:txBody>
      </p:sp>
    </p:spTree>
    <p:extLst>
      <p:ext uri="{BB962C8B-B14F-4D97-AF65-F5344CB8AC3E}">
        <p14:creationId xmlns:p14="http://schemas.microsoft.com/office/powerpoint/2010/main" val="173046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200000"/>
              </a:lnSpc>
              <a:spcAft>
                <a:spcPts val="800"/>
              </a:spcAft>
            </a:pPr>
            <a:r>
              <a:rPr lang="nb-NO" i="1" dirty="0"/>
              <a:t>Til lærer:</a:t>
            </a:r>
            <a:br>
              <a:rPr lang="nb-NO" i="1" dirty="0"/>
            </a:br>
            <a:r>
              <a:rPr lang="nb-NO" b="1" dirty="0"/>
              <a:t>På linje:</a:t>
            </a:r>
            <a:br>
              <a:rPr lang="nb-NO" dirty="0"/>
            </a:br>
            <a:r>
              <a:rPr lang="nb-NO" sz="1800" kern="100" dirty="0">
                <a:effectLst/>
                <a:latin typeface="Calibri" panose="020F0502020204030204" pitchFamily="34" charset="0"/>
                <a:ea typeface="Calibri" panose="020F0502020204030204" pitchFamily="34" charset="0"/>
                <a:cs typeface="Arial" panose="020B0604020202020204" pitchFamily="34" charset="0"/>
              </a:rPr>
              <a:t>La elevene stille seg på linje. Les ut spørsmålene, og stille seg på ja eller nei. Du kan eventuelt dele i fire hjørner, og ha svaralternativer: Ja, Nei, Kanskje, Vet ikke. </a:t>
            </a:r>
            <a:br>
              <a:rPr lang="nb-NO" sz="1800" kern="100" dirty="0">
                <a:effectLst/>
                <a:latin typeface="Calibri" panose="020F0502020204030204" pitchFamily="34" charset="0"/>
                <a:ea typeface="Calibri" panose="020F0502020204030204" pitchFamily="34" charset="0"/>
                <a:cs typeface="Arial" panose="020B0604020202020204" pitchFamily="34" charset="0"/>
              </a:rPr>
            </a:br>
            <a:r>
              <a:rPr lang="nb-NO" sz="1800" kern="100" dirty="0">
                <a:effectLst/>
                <a:latin typeface="Calibri" panose="020F0502020204030204" pitchFamily="34" charset="0"/>
                <a:ea typeface="Calibri" panose="020F0502020204030204" pitchFamily="34" charset="0"/>
                <a:cs typeface="Arial" panose="020B0604020202020204" pitchFamily="34" charset="0"/>
              </a:rPr>
              <a:t>La elevene diskutere i gruppe.</a:t>
            </a:r>
          </a:p>
          <a:p>
            <a:pPr>
              <a:lnSpc>
                <a:spcPct val="200000"/>
              </a:lnSpc>
              <a:spcAft>
                <a:spcPts val="800"/>
              </a:spcAft>
            </a:pPr>
            <a:br>
              <a:rPr lang="nb-NO" sz="1800" kern="100" dirty="0">
                <a:effectLst/>
                <a:latin typeface="Calibri" panose="020F0502020204030204" pitchFamily="34" charset="0"/>
                <a:ea typeface="Calibri" panose="020F0502020204030204" pitchFamily="34" charset="0"/>
                <a:cs typeface="Arial" panose="020B0604020202020204" pitchFamily="34" charset="0"/>
              </a:rPr>
            </a:br>
            <a:r>
              <a:rPr lang="nb-NO" sz="1800" i="1" kern="100" dirty="0">
                <a:effectLst/>
                <a:latin typeface="Calibri" panose="020F0502020204030204" pitchFamily="34" charset="0"/>
                <a:ea typeface="Calibri" panose="020F0502020204030204" pitchFamily="34" charset="0"/>
                <a:cs typeface="Arial" panose="020B0604020202020204" pitchFamily="34" charset="0"/>
              </a:rPr>
              <a:t>Påstander:</a:t>
            </a:r>
          </a:p>
          <a:p>
            <a:pPr marL="285750" indent="-285750">
              <a:lnSpc>
                <a:spcPct val="20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Arial" panose="020B0604020202020204" pitchFamily="34" charset="0"/>
              </a:rPr>
              <a:t>Jeg drikker helle Cola enn Pepsi</a:t>
            </a:r>
          </a:p>
          <a:p>
            <a:pPr marL="285750" indent="-285750">
              <a:lnSpc>
                <a:spcPct val="20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Arial" panose="020B0604020202020204" pitchFamily="34" charset="0"/>
              </a:rPr>
              <a:t>Jeg bruker Snapchat mer enn </a:t>
            </a:r>
            <a:r>
              <a:rPr lang="nb-NO" sz="1800" kern="100" dirty="0" err="1">
                <a:effectLst/>
                <a:latin typeface="Calibri" panose="020F0502020204030204" pitchFamily="34" charset="0"/>
                <a:ea typeface="Calibri" panose="020F0502020204030204" pitchFamily="34" charset="0"/>
                <a:cs typeface="Arial" panose="020B0604020202020204" pitchFamily="34" charset="0"/>
              </a:rPr>
              <a:t>TikTok</a:t>
            </a:r>
            <a:endParaRPr lang="nb-NO" sz="1800" kern="1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20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Arial" panose="020B0604020202020204" pitchFamily="34" charset="0"/>
              </a:rPr>
              <a:t>Jeg har yngre søsken</a:t>
            </a:r>
          </a:p>
          <a:p>
            <a:pPr marL="285750" indent="-285750">
              <a:lnSpc>
                <a:spcPct val="20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Arial" panose="020B0604020202020204" pitchFamily="34" charset="0"/>
              </a:rPr>
              <a:t>Jeg er kreativ</a:t>
            </a:r>
          </a:p>
          <a:p>
            <a:pPr marL="285750" indent="-285750">
              <a:lnSpc>
                <a:spcPct val="20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Arial" panose="020B0604020202020204" pitchFamily="34" charset="0"/>
              </a:rPr>
              <a:t>Vinteren er bedre enn sommeren</a:t>
            </a:r>
          </a:p>
          <a:p>
            <a:pPr marL="285750" indent="-285750">
              <a:lnSpc>
                <a:spcPct val="20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Arial" panose="020B0604020202020204" pitchFamily="34" charset="0"/>
              </a:rPr>
              <a:t>Pizza er bedre enn taco</a:t>
            </a:r>
          </a:p>
          <a:p>
            <a:pPr marL="285750" indent="-285750">
              <a:lnSpc>
                <a:spcPct val="200000"/>
              </a:lnSpc>
              <a:spcAft>
                <a:spcPts val="800"/>
              </a:spcAft>
              <a:buFont typeface="Arial" panose="020B0604020202020204" pitchFamily="34" charset="0"/>
              <a:buChar char="•"/>
            </a:pPr>
            <a:r>
              <a:rPr lang="nb-NO" sz="1800" kern="100" dirty="0">
                <a:effectLst/>
                <a:latin typeface="Calibri" panose="020F0502020204030204" pitchFamily="34" charset="0"/>
                <a:ea typeface="Calibri" panose="020F0502020204030204" pitchFamily="34" charset="0"/>
                <a:cs typeface="Arial" panose="020B0604020202020204" pitchFamily="34" charset="0"/>
              </a:rPr>
              <a:t>Alle elever blir behandlet likt på skolen</a:t>
            </a:r>
          </a:p>
          <a:p>
            <a:pPr marL="171450" indent="-171450" algn="l">
              <a:buFont typeface="Arial" panose="020B0604020202020204" pitchFamily="34" charset="0"/>
              <a:buChar char="•"/>
            </a:pPr>
            <a:r>
              <a:rPr lang="nb-NO" b="0" i="0" dirty="0">
                <a:solidFill>
                  <a:srgbClr val="374151"/>
                </a:solidFill>
                <a:effectLst/>
                <a:latin typeface="Söhne"/>
              </a:rPr>
              <a:t>Kroppen din er unikt og verdifullt akkurat som den er.</a:t>
            </a:r>
          </a:p>
          <a:p>
            <a:pPr marL="171450" indent="-171450" algn="l">
              <a:buFont typeface="Arial" panose="020B0604020202020204" pitchFamily="34" charset="0"/>
              <a:buChar char="•"/>
            </a:pPr>
            <a:r>
              <a:rPr lang="nb-NO" b="0" i="0" dirty="0">
                <a:solidFill>
                  <a:srgbClr val="374151"/>
                </a:solidFill>
                <a:effectLst/>
                <a:latin typeface="Söhne"/>
              </a:rPr>
              <a:t>Presset om å oppfylle bestemte kroppsstandarder bør ikke bestemme hvordan du føler deg med ditt eget kroppsbilde.</a:t>
            </a:r>
          </a:p>
          <a:p>
            <a:pPr marL="171450" indent="-171450" algn="l">
              <a:buFont typeface="Arial" panose="020B0604020202020204" pitchFamily="34" charset="0"/>
              <a:buChar char="•"/>
            </a:pPr>
            <a:r>
              <a:rPr lang="nb-NO" b="0" i="0" dirty="0">
                <a:solidFill>
                  <a:srgbClr val="374151"/>
                </a:solidFill>
                <a:effectLst/>
                <a:latin typeface="Söhne"/>
              </a:rPr>
              <a:t>Uavhengig av kjønn, har alle rett til å føle seg komfortable og trygge med sitt eget kroppsbilde.</a:t>
            </a:r>
          </a:p>
          <a:p>
            <a:pPr marL="171450" indent="-171450" algn="l">
              <a:buFont typeface="Arial" panose="020B0604020202020204" pitchFamily="34" charset="0"/>
              <a:buChar char="•"/>
            </a:pPr>
            <a:r>
              <a:rPr lang="nb-NO" b="0" i="0" dirty="0">
                <a:solidFill>
                  <a:srgbClr val="374151"/>
                </a:solidFill>
                <a:effectLst/>
                <a:latin typeface="Söhne"/>
              </a:rPr>
              <a:t>Likeverdige muligheter og rettigheter når det kommer til kroppsbilde er viktige for et sunt samfunn.</a:t>
            </a:r>
          </a:p>
          <a:p>
            <a:pPr marL="171450" indent="-171450" algn="l">
              <a:buFont typeface="Arial" panose="020B0604020202020204" pitchFamily="34" charset="0"/>
              <a:buChar char="•"/>
            </a:pPr>
            <a:r>
              <a:rPr lang="nb-NO" b="0" i="0" dirty="0">
                <a:solidFill>
                  <a:srgbClr val="374151"/>
                </a:solidFill>
                <a:effectLst/>
                <a:latin typeface="Söhne"/>
              </a:rPr>
              <a:t>Diskriminering basert på kroppsbilde og kjønn er uakseptabelt.</a:t>
            </a:r>
          </a:p>
          <a:p>
            <a:pPr marL="171450" indent="-171450" algn="l">
              <a:buFont typeface="Arial" panose="020B0604020202020204" pitchFamily="34" charset="0"/>
              <a:buChar char="•"/>
            </a:pPr>
            <a:r>
              <a:rPr lang="nb-NO" b="0" i="0" dirty="0">
                <a:solidFill>
                  <a:srgbClr val="374151"/>
                </a:solidFill>
                <a:effectLst/>
                <a:latin typeface="Söhne"/>
              </a:rPr>
              <a:t>Et positivt forhold til din egen kropp er avgjørende for velvære uavhengig av samfunnets forventninger knyttet til kjønn.</a:t>
            </a:r>
          </a:p>
          <a:p>
            <a:pPr marL="171450" indent="-171450" algn="l">
              <a:buFont typeface="Arial" panose="020B0604020202020204" pitchFamily="34" charset="0"/>
              <a:buChar char="•"/>
            </a:pPr>
            <a:r>
              <a:rPr lang="nb-NO" b="0" i="0" dirty="0">
                <a:solidFill>
                  <a:srgbClr val="374151"/>
                </a:solidFill>
                <a:effectLst/>
                <a:latin typeface="Söhne"/>
              </a:rPr>
              <a:t>Støtte til de som føler press knyttet til sitt kroppsbilde er viktig for å fremme positiv selvaksept.</a:t>
            </a:r>
          </a:p>
          <a:p>
            <a:pPr marL="171450" indent="-171450" algn="l">
              <a:buFont typeface="Arial" panose="020B0604020202020204" pitchFamily="34" charset="0"/>
              <a:buChar char="•"/>
            </a:pPr>
            <a:r>
              <a:rPr lang="nb-NO" b="0" i="0" dirty="0">
                <a:solidFill>
                  <a:srgbClr val="374151"/>
                </a:solidFill>
                <a:effectLst/>
                <a:latin typeface="Söhne"/>
              </a:rPr>
              <a:t>Skjønnhet er subjektiv og mangfoldig, og kan variere fra person til person.</a:t>
            </a:r>
          </a:p>
          <a:p>
            <a:pPr marL="171450" indent="-171450" algn="l">
              <a:buFont typeface="Arial" panose="020B0604020202020204" pitchFamily="34" charset="0"/>
              <a:buChar char="•"/>
            </a:pPr>
            <a:r>
              <a:rPr lang="nb-NO" b="0" i="0" dirty="0">
                <a:solidFill>
                  <a:srgbClr val="374151"/>
                </a:solidFill>
                <a:effectLst/>
                <a:latin typeface="Söhne"/>
              </a:rPr>
              <a:t>Inkludering og aksept av alle kropper, uavhengig av kjønn, bidrar til et mer inkluderende samfunn.</a:t>
            </a:r>
          </a:p>
          <a:p>
            <a:endParaRPr lang="nb-NO" dirty="0"/>
          </a:p>
        </p:txBody>
      </p:sp>
      <p:sp>
        <p:nvSpPr>
          <p:cNvPr id="4" name="Plassholder for lysbildenummer 3"/>
          <p:cNvSpPr>
            <a:spLocks noGrp="1"/>
          </p:cNvSpPr>
          <p:nvPr>
            <p:ph type="sldNum" sz="quarter" idx="5"/>
          </p:nvPr>
        </p:nvSpPr>
        <p:spPr/>
        <p:txBody>
          <a:bodyPr/>
          <a:lstStyle/>
          <a:p>
            <a:fld id="{427DFBDD-C0F9-409A-B544-1E658CE949E7}" type="slidenum">
              <a:rPr lang="nb-NO" smtClean="0"/>
              <a:t>2</a:t>
            </a:fld>
            <a:endParaRPr lang="nb-NO"/>
          </a:p>
        </p:txBody>
      </p:sp>
    </p:spTree>
    <p:extLst>
      <p:ext uri="{BB962C8B-B14F-4D97-AF65-F5344CB8AC3E}">
        <p14:creationId xmlns:p14="http://schemas.microsoft.com/office/powerpoint/2010/main" val="1398552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lærer: </a:t>
            </a:r>
          </a:p>
          <a:p>
            <a:r>
              <a:rPr lang="nb-NO" dirty="0"/>
              <a:t>Spør elevene hva de legger i begrepet «kroppsbilde» før dere ser filmen. </a:t>
            </a:r>
          </a:p>
        </p:txBody>
      </p:sp>
      <p:sp>
        <p:nvSpPr>
          <p:cNvPr id="4" name="Plassholder for lysbildenummer 3"/>
          <p:cNvSpPr>
            <a:spLocks noGrp="1"/>
          </p:cNvSpPr>
          <p:nvPr>
            <p:ph type="sldNum" sz="quarter" idx="5"/>
          </p:nvPr>
        </p:nvSpPr>
        <p:spPr/>
        <p:txBody>
          <a:bodyPr/>
          <a:lstStyle/>
          <a:p>
            <a:fld id="{427DFBDD-C0F9-409A-B544-1E658CE949E7}" type="slidenum">
              <a:rPr lang="nb-NO" smtClean="0"/>
              <a:t>3</a:t>
            </a:fld>
            <a:endParaRPr lang="nb-NO"/>
          </a:p>
        </p:txBody>
      </p:sp>
    </p:spTree>
    <p:extLst>
      <p:ext uri="{BB962C8B-B14F-4D97-AF65-F5344CB8AC3E}">
        <p14:creationId xmlns:p14="http://schemas.microsoft.com/office/powerpoint/2010/main" val="206878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Kroppsbilde er den mentale forestillingen man har om sin egen kropp. Det handler om hvordan man ser seg selv, både fysisk og psykisk. Kroppsbilde kan være positivt, negativt eller litt av begge deler, og det kan påvirke selvfølelsen og selvtilliten til en person.</a:t>
            </a:r>
          </a:p>
          <a:p>
            <a:endParaRPr lang="nb-NO" dirty="0"/>
          </a:p>
          <a:p>
            <a:r>
              <a:rPr lang="nb-NO" dirty="0">
                <a:effectLst/>
              </a:rPr>
              <a:t>Det er viktig å huske at kroppsbilde ikke bare handler om utseendet, men også om følelser og tanker knyttet til kroppen. Mange faktorer kan påvirke kroppsbildet, både interne faktorer som arv og biologi, og eksterne faktorer som media, sosiale medier, hvordan leketøy ser ut, normer og forventninger.</a:t>
            </a:r>
            <a:endParaRPr lang="nb-NO" dirty="0"/>
          </a:p>
          <a:p>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4</a:t>
            </a:fld>
            <a:endParaRPr lang="nb-NO"/>
          </a:p>
        </p:txBody>
      </p:sp>
    </p:spTree>
    <p:extLst>
      <p:ext uri="{BB962C8B-B14F-4D97-AF65-F5344CB8AC3E}">
        <p14:creationId xmlns:p14="http://schemas.microsoft.com/office/powerpoint/2010/main" val="3290311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Kroppsbilde kan ha stor innvirkning på vår selvfølelse og selvtillit. Hvis vi har et negativt kroppsbilde, kan det føre til at vi føler oss utilstrekkelige og usikre på oss selv. På den annen side kan et positivt kroppsbilde gi oss økt selvtillit og en bedre følelse av velvære.</a:t>
            </a:r>
          </a:p>
          <a:p>
            <a:endParaRPr lang="nb-NO" dirty="0"/>
          </a:p>
          <a:p>
            <a:r>
              <a:rPr lang="nb-NO" dirty="0">
                <a:effectLst/>
              </a:rPr>
              <a:t>Det er viktig å være klar over både de negative og positive sidene av kroppsbilde. Et negativt kroppsbilde kan føre til spiseforstyrrelser, depresjon og angst. Samtidig kan et positivt kroppsbilde føre til bedre mental helse og økt livskvalitet.</a:t>
            </a:r>
            <a:endParaRPr lang="nb-NO" dirty="0"/>
          </a:p>
          <a:p>
            <a:br>
              <a:rPr lang="nb-NO" dirty="0"/>
            </a:br>
            <a:br>
              <a:rPr lang="nb-NO" dirty="0"/>
            </a:br>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5</a:t>
            </a:fld>
            <a:endParaRPr lang="nb-NO"/>
          </a:p>
        </p:txBody>
      </p:sp>
    </p:spTree>
    <p:extLst>
      <p:ext uri="{BB962C8B-B14F-4D97-AF65-F5344CB8AC3E}">
        <p14:creationId xmlns:p14="http://schemas.microsoft.com/office/powerpoint/2010/main" val="1824736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Kroppsbilde kan påvirkes av både interne og eksterne faktorer. Interne faktorer kan være arv, personlighet og tidligere erfaringer. Eksterne faktorer kan være samfunnets idealer, media og sosiale medier. Unge mennesker er spesielt sårbare for påvirkning fra media og sosiale medier, da disse kan skape urealistiske idealer om hvordan kroppen bør se ut.</a:t>
            </a:r>
          </a:p>
          <a:p>
            <a:endParaRPr lang="nb-NO" dirty="0"/>
          </a:p>
          <a:p>
            <a:r>
              <a:rPr lang="nb-NO" dirty="0">
                <a:effectLst/>
              </a:rPr>
              <a:t>Media og sosiale medier viser ofte bilder av slanke og/eller muskuløse kropper, noe som kan føre til at unge mennesker føler seg utilstrekkelige og misfornøyde med sin egen kropp. Dette kan igjen føre til negative tanker og følelser knyttet til kroppsbilde, og i verste fall kan det utvikle seg til spiseforstyrrelser eller andre psykiske lidelser.</a:t>
            </a:r>
            <a:endParaRPr lang="nb-NO" dirty="0"/>
          </a:p>
          <a:p>
            <a:endParaRPr lang="nb-NO" dirty="0"/>
          </a:p>
        </p:txBody>
      </p:sp>
      <p:sp>
        <p:nvSpPr>
          <p:cNvPr id="4" name="Plassholder for lysbildenummer 3"/>
          <p:cNvSpPr>
            <a:spLocks noGrp="1"/>
          </p:cNvSpPr>
          <p:nvPr>
            <p:ph type="sldNum" sz="quarter" idx="10"/>
          </p:nvPr>
        </p:nvSpPr>
        <p:spPr/>
        <p:txBody>
          <a:bodyPr/>
          <a:lstStyle/>
          <a:p>
            <a:fld id="{427DFBDD-C0F9-409A-B544-1E658CE949E7}" type="slidenum">
              <a:rPr lang="nb-NO" smtClean="0"/>
              <a:t>6</a:t>
            </a:fld>
            <a:endParaRPr lang="nb-NO"/>
          </a:p>
        </p:txBody>
      </p:sp>
    </p:spTree>
    <p:extLst>
      <p:ext uri="{BB962C8B-B14F-4D97-AF65-F5344CB8AC3E}">
        <p14:creationId xmlns:p14="http://schemas.microsoft.com/office/powerpoint/2010/main" val="1140691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effectLst/>
              </a:rPr>
              <a:t>Mange unge mennesker opplever å ha et negativt kroppsbilde, og dette kan skyldes flere faktorer. En av disse faktorene er puberteten, som kan føre til at kroppen endrer seg raskt og uforutsigbart. Dette kan være vanskelig for mange, spesielt hvis de opplever at kroppen deres ikke ser ut som andres.</a:t>
            </a:r>
          </a:p>
          <a:p>
            <a:endParaRPr lang="nb-NO" dirty="0"/>
          </a:p>
          <a:p>
            <a:r>
              <a:rPr lang="nb-NO" dirty="0">
                <a:effectLst/>
              </a:rPr>
              <a:t>I tillegg kan presset fra samfunnet, nærpersoner og sosiale medier. </a:t>
            </a:r>
          </a:p>
          <a:p>
            <a:endParaRPr lang="nb-NO" baseline="0" dirty="0">
              <a:effectLst/>
            </a:endParaRPr>
          </a:p>
          <a:p>
            <a:r>
              <a:rPr lang="nb-NO" baseline="0" dirty="0">
                <a:effectLst/>
              </a:rPr>
              <a:t>Påvirkning fra nærpersoner kan eksempelvis være kommentarer på kropp og utseende, kommentarer på hvor mye eller lite en beveger seg, matinntak, hygiene, etc. Det kan også være kommentarer fra venner eller andre. En tommelfingerregel er å aldri kommentere andres kropp, fordi du aldri vet hvordan mottager tolker budskapet. Det gjelder både positive og negative kommentarer. Er du ikke invitert inn i samtalen om noens kropp, skal du heller ikke ta den. </a:t>
            </a:r>
          </a:p>
          <a:p>
            <a:endParaRPr lang="nb-NO" baseline="0" dirty="0">
              <a:effectLst/>
            </a:endParaRPr>
          </a:p>
          <a:p>
            <a:r>
              <a:rPr lang="nb-NO" baseline="0" dirty="0">
                <a:effectLst/>
              </a:rPr>
              <a:t>Sosiale medier kan også være en utløsende faktor for et negativt kroppsbilde. Sosiale medier er fulle av redigerte øyeblikk. Dette er viktig at ungdom vet, men også reflekterer over. Det du ser i sosiale medier er utelukkende det vedkommende ønsker at du skal se. </a:t>
            </a:r>
          </a:p>
          <a:p>
            <a:endParaRPr lang="nb-NO" baseline="0" dirty="0">
              <a:effectLst/>
            </a:endParaRPr>
          </a:p>
          <a:p>
            <a:r>
              <a:rPr lang="nb-NO" baseline="0" dirty="0">
                <a:effectLst/>
              </a:rPr>
              <a:t>Summen av dette kan gi høye forventninger til en selv, som en kanskje ikke har forutsetninger for å innfri. </a:t>
            </a:r>
            <a:endParaRPr lang="nb-NO" baseline="0" dirty="0"/>
          </a:p>
        </p:txBody>
      </p:sp>
      <p:sp>
        <p:nvSpPr>
          <p:cNvPr id="4" name="Plassholder for lysbildenummer 3"/>
          <p:cNvSpPr>
            <a:spLocks noGrp="1"/>
          </p:cNvSpPr>
          <p:nvPr>
            <p:ph type="sldNum" sz="quarter" idx="10"/>
          </p:nvPr>
        </p:nvSpPr>
        <p:spPr/>
        <p:txBody>
          <a:bodyPr/>
          <a:lstStyle/>
          <a:p>
            <a:fld id="{69D0DFBA-4E8F-4891-A492-10E343EEE0A0}" type="slidenum">
              <a:rPr lang="nb-NO" smtClean="0"/>
              <a:t>7</a:t>
            </a:fld>
            <a:endParaRPr lang="nb-NO"/>
          </a:p>
        </p:txBody>
      </p:sp>
    </p:spTree>
    <p:extLst>
      <p:ext uri="{BB962C8B-B14F-4D97-AF65-F5344CB8AC3E}">
        <p14:creationId xmlns:p14="http://schemas.microsoft.com/office/powerpoint/2010/main" val="1759651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959595"/>
                </a:solidFill>
                <a:effectLst/>
                <a:latin typeface="clcicgqyw0002obe2xroteu2c"/>
              </a:rPr>
              <a:t>Et negativt kroppsbilde er tillært. Ingen blir født med selvhat. Det lærer vi underveis, etter påvirkning fra omgivelsene våre. Det betyr at det også kan avlæres. </a:t>
            </a:r>
          </a:p>
          <a:p>
            <a:pPr algn="l"/>
            <a:endParaRPr lang="nb-NO" b="0" i="0" dirty="0">
              <a:solidFill>
                <a:srgbClr val="959595"/>
              </a:solidFill>
              <a:effectLst/>
              <a:latin typeface="clcicgqyw0002obe2xroteu2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959595"/>
                </a:solidFill>
                <a:effectLst/>
                <a:latin typeface="clcicgqyw0002obe2xroteu2c"/>
              </a:rPr>
              <a:t>Plasser skammen der den hører hjemme. Det er ikke du som er problemet, men den eller de som har tillatt seg å kommentere kroppen eller utseende ditt negativt. </a:t>
            </a:r>
          </a:p>
          <a:p>
            <a:pPr algn="l"/>
            <a:endParaRPr lang="nb-NO" b="0" i="0" dirty="0">
              <a:solidFill>
                <a:srgbClr val="959595"/>
              </a:solidFill>
              <a:effectLst/>
              <a:latin typeface="clcicgqyw0002obe2xroteu2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959595"/>
                </a:solidFill>
                <a:effectLst/>
                <a:latin typeface="clcicgqyw0002obe2xroteu2c"/>
              </a:rPr>
              <a:t>En annen måte å jobbe med et negativt kroppsbilde på er å utfordre negative tanker og følelser. Prøv å identifisere de negative tankene og følelsene du har om kroppen din, og spør deg selv om de er realistiske eller ikke. Prøv deretter å erstatte de negative tankene med mer positive og realistiske tanker. Det er for eksempel ikke realistisk å tenke at du skal bli kortere eller kunne endre skjelettet for å tilpasse deg et ideal. .</a:t>
            </a:r>
          </a:p>
          <a:p>
            <a:pPr algn="l"/>
            <a:endParaRPr lang="nb-NO" b="0" i="0" dirty="0">
              <a:solidFill>
                <a:srgbClr val="959595"/>
              </a:solidFill>
              <a:effectLst/>
              <a:latin typeface="clcicgqyw0002obe2xroteu2c"/>
            </a:endParaRPr>
          </a:p>
          <a:p>
            <a:pPr algn="l"/>
            <a:r>
              <a:rPr lang="nb-NO" b="0" i="0" dirty="0">
                <a:solidFill>
                  <a:srgbClr val="959595"/>
                </a:solidFill>
                <a:effectLst/>
                <a:latin typeface="clcicgqyw0002obe2xroteu2c"/>
              </a:rPr>
              <a:t>Du trenger ikke elske kroppen din, det blir gjerne enda mer press, men du kan ha et nøytralt forhold til den. Dersom du ikke synes du har fine øyne, kan du eksempelvis tenke at du har øyne, og at de kan du se med. Du har en arm, som kan gjøre ting, etc. </a:t>
            </a:r>
          </a:p>
          <a:p>
            <a:pPr algn="l"/>
            <a:endParaRPr lang="nb-NO" b="0" i="0" dirty="0">
              <a:solidFill>
                <a:srgbClr val="959595"/>
              </a:solidFill>
              <a:effectLst/>
              <a:latin typeface="clcicgqyw0002obe2xroteu2c"/>
            </a:endParaRPr>
          </a:p>
          <a:p>
            <a:pPr algn="l"/>
            <a:r>
              <a:rPr lang="nb-NO" b="0" i="0" dirty="0">
                <a:solidFill>
                  <a:srgbClr val="959595"/>
                </a:solidFill>
                <a:effectLst/>
                <a:latin typeface="clcicgqyw0002obe2xroteu2c"/>
              </a:rPr>
              <a:t>Det er viktig å huske på at gjennom puberteten er vi alle noe forvirret hva gjelder identitet og kroppsbilde. Det som er utfordringen her, er hvis de negative tankene blir faste mønster vi tar med oss inn i voksenlivet eller de utvikler seg til å bli skadelige.</a:t>
            </a:r>
          </a:p>
          <a:p>
            <a:pPr algn="l"/>
            <a:endParaRPr lang="nb-NO" b="0" i="0" dirty="0">
              <a:solidFill>
                <a:srgbClr val="959595"/>
              </a:solidFill>
              <a:effectLst/>
              <a:latin typeface="clcicgqyw0002obe2xroteu2c"/>
            </a:endParaRPr>
          </a:p>
          <a:p>
            <a:pPr algn="l"/>
            <a:r>
              <a:rPr lang="nb-NO" b="0" i="0" dirty="0">
                <a:solidFill>
                  <a:srgbClr val="959595"/>
                </a:solidFill>
                <a:effectLst/>
                <a:latin typeface="clcicgqyw0002obe2xroteu2c"/>
              </a:rPr>
              <a:t>En annen måte å fremme et positivt kroppsbilde på er å omgi deg selv med positive rollemodeller og inspirerende mennesker. Dette kan være venner eller kjendiser som har et positivt forhold til kroppen sin, og som oppmuntrer deg til å gjøre det samme. Hvem du følger på sosiale medier påvirker hva som kommer opp i </a:t>
            </a:r>
            <a:r>
              <a:rPr lang="nb-NO" b="0" i="0" dirty="0" err="1">
                <a:solidFill>
                  <a:srgbClr val="959595"/>
                </a:solidFill>
                <a:effectLst/>
                <a:latin typeface="clcicgqyw0002obe2xroteu2c"/>
              </a:rPr>
              <a:t>feeden</a:t>
            </a:r>
            <a:r>
              <a:rPr lang="nb-NO" b="0" i="0" dirty="0">
                <a:solidFill>
                  <a:srgbClr val="959595"/>
                </a:solidFill>
                <a:effectLst/>
                <a:latin typeface="clcicgqyw0002obe2xroteu2c"/>
              </a:rPr>
              <a:t> din. Det kan være nyttig å ta en opprydning en gang i blant, og sjekke innstillingene i appene for å se om du kan blokkere innhold som handler om diett, vektnedgang, hvordan bygge muskler eller lignende. </a:t>
            </a:r>
          </a:p>
          <a:p>
            <a:pPr algn="l"/>
            <a:endParaRPr lang="nb-NO" b="0" i="0" dirty="0">
              <a:solidFill>
                <a:srgbClr val="959595"/>
              </a:solidFill>
              <a:effectLst/>
              <a:latin typeface="clcicgqyw0002obe2xroteu2c"/>
            </a:endParaRPr>
          </a:p>
        </p:txBody>
      </p:sp>
      <p:sp>
        <p:nvSpPr>
          <p:cNvPr id="4" name="Plassholder for lysbildenummer 3"/>
          <p:cNvSpPr>
            <a:spLocks noGrp="1"/>
          </p:cNvSpPr>
          <p:nvPr>
            <p:ph type="sldNum" sz="quarter" idx="10"/>
          </p:nvPr>
        </p:nvSpPr>
        <p:spPr/>
        <p:txBody>
          <a:bodyPr/>
          <a:lstStyle/>
          <a:p>
            <a:fld id="{427DFBDD-C0F9-409A-B544-1E658CE949E7}" type="slidenum">
              <a:rPr lang="nb-NO" smtClean="0"/>
              <a:t>8</a:t>
            </a:fld>
            <a:endParaRPr lang="nb-NO"/>
          </a:p>
        </p:txBody>
      </p:sp>
    </p:spTree>
    <p:extLst>
      <p:ext uri="{BB962C8B-B14F-4D97-AF65-F5344CB8AC3E}">
        <p14:creationId xmlns:p14="http://schemas.microsoft.com/office/powerpoint/2010/main" val="288568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aseline="0" dirty="0"/>
              <a:t>Nå skal vi leke en reklamelek!</a:t>
            </a:r>
            <a:br>
              <a:rPr lang="nb-NO" baseline="0" dirty="0"/>
            </a:br>
            <a:br>
              <a:rPr lang="nb-NO" baseline="0" dirty="0"/>
            </a:br>
            <a:r>
              <a:rPr lang="nb-NO" baseline="0" dirty="0"/>
              <a:t>Til lærer:</a:t>
            </a:r>
            <a:br>
              <a:rPr lang="nb-NO" baseline="0" dirty="0"/>
            </a:br>
            <a:r>
              <a:rPr lang="nb-NO" baseline="0" dirty="0"/>
              <a:t>La elevene gjette hva de ulike bildene er reklame for. Det er ingen feil svar. </a:t>
            </a:r>
          </a:p>
          <a:p>
            <a:pPr algn="l"/>
            <a:endParaRPr lang="nb-NO" baseline="0" dirty="0"/>
          </a:p>
          <a:p>
            <a:pPr algn="l"/>
            <a:r>
              <a:rPr lang="nb-NO" baseline="0" dirty="0"/>
              <a:t>Vær obs på at vi har ulike syn på hva som er greit og ikke. Noen av bildene kan skape diskusjoner og uenighet. Dette kan handle om mange faktorer, som kunnskap, kjønn, kropp, og lignende. </a:t>
            </a:r>
          </a:p>
          <a:p>
            <a:pPr algn="l"/>
            <a:endParaRPr lang="nb-NO" baseline="0" dirty="0"/>
          </a:p>
          <a:p>
            <a:pPr algn="l"/>
            <a:r>
              <a:rPr lang="nb-NO" baseline="0" dirty="0"/>
              <a:t>Alle bildene benyttet i denne leken er norske reklamer, og er diskutert offentlig eller felt i medietilsynet. </a:t>
            </a:r>
          </a:p>
        </p:txBody>
      </p:sp>
      <p:sp>
        <p:nvSpPr>
          <p:cNvPr id="4" name="Plassholder for lysbildenummer 3"/>
          <p:cNvSpPr>
            <a:spLocks noGrp="1"/>
          </p:cNvSpPr>
          <p:nvPr>
            <p:ph type="sldNum" sz="quarter" idx="10"/>
          </p:nvPr>
        </p:nvSpPr>
        <p:spPr/>
        <p:txBody>
          <a:bodyPr/>
          <a:lstStyle/>
          <a:p>
            <a:fld id="{69D0DFBA-4E8F-4891-A492-10E343EEE0A0}" type="slidenum">
              <a:rPr lang="nb-NO" smtClean="0"/>
              <a:t>9</a:t>
            </a:fld>
            <a:endParaRPr lang="nb-NO"/>
          </a:p>
        </p:txBody>
      </p:sp>
    </p:spTree>
    <p:extLst>
      <p:ext uri="{BB962C8B-B14F-4D97-AF65-F5344CB8AC3E}">
        <p14:creationId xmlns:p14="http://schemas.microsoft.com/office/powerpoint/2010/main" val="1272998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2522577" y="1748718"/>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2527911" y="3045346"/>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
        <p:nvSpPr>
          <p:cNvPr id="7" name="Rektangel 6"/>
          <p:cNvSpPr/>
          <p:nvPr userDrawn="1"/>
        </p:nvSpPr>
        <p:spPr>
          <a:xfrm>
            <a:off x="0" y="0"/>
            <a:ext cx="20577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14" name="Bild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9"/>
          <a:stretch/>
        </p:blipFill>
        <p:spPr>
          <a:xfrm>
            <a:off x="2527911" y="6006459"/>
            <a:ext cx="2287659" cy="397682"/>
          </a:xfrm>
          <a:prstGeom prst="rect">
            <a:avLst/>
          </a:prstGeom>
        </p:spPr>
      </p:pic>
    </p:spTree>
    <p:extLst>
      <p:ext uri="{BB962C8B-B14F-4D97-AF65-F5344CB8AC3E}">
        <p14:creationId xmlns:p14="http://schemas.microsoft.com/office/powerpoint/2010/main" val="260033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567161"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8768" y="1457880"/>
            <a:ext cx="3856684"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67161"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4" name="Plassholder for innhold 3"/>
          <p:cNvSpPr>
            <a:spLocks noGrp="1"/>
          </p:cNvSpPr>
          <p:nvPr>
            <p:ph sz="half" idx="2"/>
          </p:nvPr>
        </p:nvSpPr>
        <p:spPr>
          <a:xfrm>
            <a:off x="567161"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8767" y="1457879"/>
            <a:ext cx="3856684" cy="496244"/>
          </a:xfrm>
        </p:spPr>
        <p:txBody>
          <a:bodyPr anchor="t" anchorCtr="0"/>
          <a:lstStyle>
            <a:lvl1pPr marL="0" indent="0">
              <a:buNone/>
              <a:defRPr sz="1600" b="1"/>
            </a:lvl1pPr>
            <a:lvl2pPr marL="308610" indent="0">
              <a:buNone/>
              <a:defRPr sz="1400" b="1"/>
            </a:lvl2pPr>
            <a:lvl3pPr marL="617220" indent="0">
              <a:buNone/>
              <a:defRPr sz="1200" b="1"/>
            </a:lvl3pPr>
            <a:lvl4pPr marL="925830" indent="0">
              <a:buNone/>
              <a:defRPr sz="1100" b="1"/>
            </a:lvl4pPr>
            <a:lvl5pPr marL="1234440" indent="0">
              <a:buNone/>
              <a:defRPr sz="1100" b="1"/>
            </a:lvl5pPr>
            <a:lvl6pPr marL="1543050" indent="0">
              <a:buNone/>
              <a:defRPr sz="1100" b="1"/>
            </a:lvl6pPr>
            <a:lvl7pPr marL="1851660" indent="0">
              <a:buNone/>
              <a:defRPr sz="1100" b="1"/>
            </a:lvl7pPr>
            <a:lvl8pPr marL="2160270" indent="0">
              <a:buNone/>
              <a:defRPr sz="1100" b="1"/>
            </a:lvl8pPr>
            <a:lvl9pPr marL="2468880" indent="0">
              <a:buNone/>
              <a:defRPr sz="1100" b="1"/>
            </a:lvl9pPr>
          </a:lstStyle>
          <a:p>
            <a:pPr lvl="0"/>
            <a:r>
              <a:rPr lang="nb-NO"/>
              <a:t>Klikk for å redigere tekststiler i malen</a:t>
            </a:r>
          </a:p>
        </p:txBody>
      </p:sp>
      <p:sp>
        <p:nvSpPr>
          <p:cNvPr id="6" name="Plassholder for innhold 5"/>
          <p:cNvSpPr>
            <a:spLocks noGrp="1"/>
          </p:cNvSpPr>
          <p:nvPr>
            <p:ph sz="quarter" idx="4"/>
          </p:nvPr>
        </p:nvSpPr>
        <p:spPr>
          <a:xfrm>
            <a:off x="4718768" y="1954123"/>
            <a:ext cx="3856684" cy="40691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983651F3-9B16-40C6-B209-3688FC9C95F6}" type="datetimeFigureOut">
              <a:rPr lang="nb-NO" smtClean="0"/>
              <a:t>10.09.2024</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5751DFAA-887F-4071-8EAD-E8CA316FCF06}" type="slidenum">
              <a:rPr lang="nb-NO" smtClean="0"/>
              <a:t>‹#›</a:t>
            </a:fld>
            <a:endParaRPr lang="nb-NO"/>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983651F3-9B16-40C6-B209-3688FC9C95F6}" type="datetimeFigureOut">
              <a:rPr lang="nb-NO" smtClean="0"/>
              <a:t>10.09.2024</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10.09.2024</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tellysbilde /m bildebakgrunn">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6" name="Rektangel 5"/>
          <p:cNvSpPr/>
          <p:nvPr userDrawn="1"/>
        </p:nvSpPr>
        <p:spPr>
          <a:xfrm>
            <a:off x="5379913" y="712741"/>
            <a:ext cx="3049697"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rtl="0"/>
            <a:endParaRPr lang="nb-NO" dirty="0"/>
          </a:p>
        </p:txBody>
      </p:sp>
      <p:sp>
        <p:nvSpPr>
          <p:cNvPr id="7" name="Rektangel 6"/>
          <p:cNvSpPr/>
          <p:nvPr userDrawn="1"/>
        </p:nvSpPr>
        <p:spPr>
          <a:xfrm>
            <a:off x="713001" y="0"/>
            <a:ext cx="4673394" cy="6161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1312569" y="2151542"/>
            <a:ext cx="6054261" cy="971919"/>
          </a:xfrm>
        </p:spPr>
        <p:txBody>
          <a:bodyPr anchor="t" anchorCtr="0">
            <a:normAutofit/>
          </a:bodyPr>
          <a:lstStyle>
            <a:lvl1pPr algn="l">
              <a:defRPr sz="3100"/>
            </a:lvl1pPr>
          </a:lstStyle>
          <a:p>
            <a:r>
              <a:rPr lang="nb-NO"/>
              <a:t>Klikk for å redigere tittelstil</a:t>
            </a:r>
            <a:endParaRPr lang="nb-NO" dirty="0"/>
          </a:p>
        </p:txBody>
      </p:sp>
      <p:sp>
        <p:nvSpPr>
          <p:cNvPr id="3" name="Undertittel 2"/>
          <p:cNvSpPr>
            <a:spLocks noGrp="1"/>
          </p:cNvSpPr>
          <p:nvPr>
            <p:ph type="subTitle" idx="1"/>
          </p:nvPr>
        </p:nvSpPr>
        <p:spPr>
          <a:xfrm>
            <a:off x="1312569" y="3336751"/>
            <a:ext cx="6048928" cy="809933"/>
          </a:xfrm>
        </p:spPr>
        <p:txBody>
          <a:bodyPr/>
          <a:lstStyle>
            <a:lvl1pPr marL="0" indent="0" algn="l">
              <a:buNone/>
              <a:defRPr sz="1600"/>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14" name="Bild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5752618" y="6161967"/>
            <a:ext cx="1834126" cy="318840"/>
          </a:xfrm>
          <a:prstGeom prst="rect">
            <a:avLst/>
          </a:prstGeom>
        </p:spPr>
      </p:pic>
      <p:sp>
        <p:nvSpPr>
          <p:cNvPr id="10" name="TekstSylinder 9"/>
          <p:cNvSpPr txBox="1"/>
          <p:nvPr userDrawn="1"/>
        </p:nvSpPr>
        <p:spPr>
          <a:xfrm>
            <a:off x="-1767220" y="-1"/>
            <a:ext cx="1767220" cy="1775861"/>
          </a:xfrm>
          <a:prstGeom prst="rect">
            <a:avLst/>
          </a:prstGeom>
          <a:noFill/>
        </p:spPr>
        <p:txBody>
          <a:bodyPr wrap="square" lIns="82287" tIns="41143" rIns="82287" bIns="41143" rtlCol="0">
            <a:spAutoFit/>
          </a:bodyPr>
          <a:lstStyle/>
          <a:p>
            <a:r>
              <a:rPr lang="nb-NO" sz="1100" b="1" dirty="0"/>
              <a:t>Hvordan bytte bakgrunnsbilde:</a:t>
            </a:r>
          </a:p>
          <a:p>
            <a:pPr marL="111443" indent="-111443">
              <a:buFont typeface="+mj-lt"/>
              <a:buAutoNum type="arabicPeriod"/>
            </a:pPr>
            <a:r>
              <a:rPr lang="nb-NO" sz="1100" dirty="0"/>
              <a:t>Høyreklikk på siden og velg «Formater bakgrunn»</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endParaRPr lang="nb-NO" sz="1100" dirty="0"/>
          </a:p>
        </p:txBody>
      </p:sp>
    </p:spTree>
    <p:extLst>
      <p:ext uri="{BB962C8B-B14F-4D97-AF65-F5344CB8AC3E}">
        <p14:creationId xmlns:p14="http://schemas.microsoft.com/office/powerpoint/2010/main" val="54889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m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5676225" y="0"/>
            <a:ext cx="3467775" cy="6858000"/>
          </a:xfrm>
          <a:blipFill dpi="0" rotWithShape="1">
            <a:blip r:embed="rId2"/>
            <a:srcRect/>
            <a:stretch>
              <a:fillRect/>
            </a:stretch>
          </a:blipFill>
        </p:spPr>
        <p:txBody>
          <a:bodyPr tIns="1943784" anchor="t" anchorCtr="1"/>
          <a:lstStyle>
            <a:lvl1pPr marL="0" indent="0">
              <a:buNone/>
              <a:defRPr>
                <a:solidFill>
                  <a:schemeClr val="tx2"/>
                </a:solidFill>
              </a:defRPr>
            </a:lvl1pPr>
          </a:lstStyle>
          <a:p>
            <a:r>
              <a:rPr lang="nb-NO"/>
              <a:t>Klikk ikonet for å legge til et bilde</a:t>
            </a:r>
            <a:endParaRPr lang="nb-NO" dirty="0"/>
          </a:p>
        </p:txBody>
      </p:sp>
      <p:sp>
        <p:nvSpPr>
          <p:cNvPr id="9" name="Rektangel 8"/>
          <p:cNvSpPr/>
          <p:nvPr userDrawn="1"/>
        </p:nvSpPr>
        <p:spPr>
          <a:xfrm>
            <a:off x="0" y="1263495"/>
            <a:ext cx="5676225" cy="24362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sp>
        <p:nvSpPr>
          <p:cNvPr id="2" name="Tittel 1"/>
          <p:cNvSpPr>
            <a:spLocks noGrp="1"/>
          </p:cNvSpPr>
          <p:nvPr>
            <p:ph type="ctrTitle"/>
          </p:nvPr>
        </p:nvSpPr>
        <p:spPr>
          <a:xfrm>
            <a:off x="0" y="1263495"/>
            <a:ext cx="7680960" cy="1804529"/>
          </a:xfrm>
          <a:solidFill>
            <a:schemeClr val="accent1">
              <a:alpha val="83000"/>
            </a:schemeClr>
          </a:solidFill>
        </p:spPr>
        <p:txBody>
          <a:bodyPr lIns="971892" tIns="80991" rIns="161982" bIns="80991" anchor="ctr" anchorCtr="0">
            <a:normAutofit/>
          </a:bodyPr>
          <a:lstStyle>
            <a:lvl1pPr algn="l">
              <a:defRPr sz="3100">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0" y="3068024"/>
            <a:ext cx="7680960" cy="631748"/>
          </a:xfrm>
          <a:solidFill>
            <a:schemeClr val="accent1">
              <a:alpha val="83000"/>
            </a:schemeClr>
          </a:solidFill>
        </p:spPr>
        <p:txBody>
          <a:bodyPr lIns="971892" rIns="161982"/>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1014406" y="5714884"/>
            <a:ext cx="2590145" cy="450266"/>
          </a:xfrm>
          <a:prstGeom prst="rect">
            <a:avLst/>
          </a:prstGeom>
        </p:spPr>
      </p:pic>
      <p:sp>
        <p:nvSpPr>
          <p:cNvPr id="10" name="TekstSylinder 9"/>
          <p:cNvSpPr txBox="1"/>
          <p:nvPr userDrawn="1"/>
        </p:nvSpPr>
        <p:spPr>
          <a:xfrm>
            <a:off x="-1767220" y="-1"/>
            <a:ext cx="1767220" cy="1945138"/>
          </a:xfrm>
          <a:prstGeom prst="rect">
            <a:avLst/>
          </a:prstGeom>
          <a:noFill/>
        </p:spPr>
        <p:txBody>
          <a:bodyPr wrap="square" lIns="82287" tIns="41143" rIns="82287" bIns="41143" rtlCol="0">
            <a:spAutoFit/>
          </a:bodyPr>
          <a:lstStyle/>
          <a:p>
            <a:r>
              <a:rPr lang="nb-NO" sz="1100" b="1" dirty="0"/>
              <a:t>Hvordan bytte bilde:</a:t>
            </a:r>
          </a:p>
          <a:p>
            <a:pPr marL="111443" indent="-111443">
              <a:buFont typeface="+mj-lt"/>
              <a:buAutoNum type="arabicPeriod"/>
            </a:pPr>
            <a:r>
              <a:rPr lang="nb-NO" sz="1100" dirty="0"/>
              <a:t>Høyreklikk på bilde og velg «Formater bilde»</a:t>
            </a:r>
          </a:p>
          <a:p>
            <a:pPr marL="111443" indent="-111443">
              <a:buFont typeface="+mj-lt"/>
              <a:buAutoNum type="arabicPeriod"/>
            </a:pPr>
            <a:r>
              <a:rPr lang="nb-NO" sz="1100" dirty="0"/>
              <a:t>Velg «Fyll» &gt;</a:t>
            </a:r>
            <a:r>
              <a:rPr lang="nb-NO" sz="1100" baseline="0" dirty="0"/>
              <a:t> «Bilde eller tekstur»</a:t>
            </a:r>
          </a:p>
          <a:p>
            <a:pPr marL="111443" indent="-111443">
              <a:buFont typeface="+mj-lt"/>
              <a:buAutoNum type="arabicPeriod"/>
            </a:pPr>
            <a:r>
              <a:rPr lang="nb-NO" sz="1100" baseline="0" dirty="0"/>
              <a:t>Trykk «Sett inn fra Fil»</a:t>
            </a:r>
          </a:p>
          <a:p>
            <a:pPr marL="111443" indent="-111443">
              <a:buFont typeface="+mj-lt"/>
              <a:buAutoNum type="arabicPeriod"/>
            </a:pPr>
            <a:r>
              <a:rPr lang="nb-NO" sz="1100" baseline="0" dirty="0"/>
              <a:t>Bla deg fram til ønsket bilde</a:t>
            </a:r>
          </a:p>
          <a:p>
            <a:pPr marL="111443" indent="-111443">
              <a:buFont typeface="+mj-lt"/>
              <a:buAutoNum type="arabicPeriod"/>
            </a:pPr>
            <a:r>
              <a:rPr lang="en-US" sz="1100" baseline="0" dirty="0" err="1"/>
              <a:t>Teksten</a:t>
            </a:r>
            <a:r>
              <a:rPr lang="en-US" sz="1100" baseline="0" dirty="0"/>
              <a:t> </a:t>
            </a:r>
            <a:r>
              <a:rPr lang="en-US" sz="1100" baseline="0" dirty="0" err="1"/>
              <a:t>på</a:t>
            </a:r>
            <a:r>
              <a:rPr lang="en-US" sz="1100" baseline="0" dirty="0"/>
              <a:t> </a:t>
            </a:r>
            <a:r>
              <a:rPr lang="en-US" sz="1100" baseline="0" dirty="0" err="1"/>
              <a:t>bildet</a:t>
            </a:r>
            <a:r>
              <a:rPr lang="en-US" sz="1100" baseline="0" dirty="0"/>
              <a:t> </a:t>
            </a:r>
            <a:r>
              <a:rPr lang="en-US" sz="1100" baseline="0" dirty="0" err="1"/>
              <a:t>vil</a:t>
            </a:r>
            <a:r>
              <a:rPr lang="en-US" sz="1100" baseline="0" dirty="0"/>
              <a:t> </a:t>
            </a:r>
            <a:r>
              <a:rPr lang="en-US" sz="1100" baseline="0" dirty="0" err="1"/>
              <a:t>ikke</a:t>
            </a:r>
            <a:r>
              <a:rPr lang="en-US" sz="1100" baseline="0" dirty="0"/>
              <a:t> vises </a:t>
            </a:r>
            <a:r>
              <a:rPr lang="en-US" sz="1100" baseline="0" dirty="0" err="1"/>
              <a:t>på</a:t>
            </a:r>
            <a:r>
              <a:rPr lang="en-US" sz="1100" baseline="0" dirty="0"/>
              <a:t> </a:t>
            </a:r>
            <a:r>
              <a:rPr lang="en-US" sz="1100" baseline="0" dirty="0" err="1"/>
              <a:t>presentasjonen</a:t>
            </a:r>
            <a:endParaRPr lang="nb-NO" sz="1100" dirty="0"/>
          </a:p>
        </p:txBody>
      </p:sp>
    </p:spTree>
    <p:extLst>
      <p:ext uri="{BB962C8B-B14F-4D97-AF65-F5344CB8AC3E}">
        <p14:creationId xmlns:p14="http://schemas.microsoft.com/office/powerpoint/2010/main" val="2774150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m stort bil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1"/>
            <a:ext cx="9144000" cy="5105814"/>
          </a:xfrm>
          <a:blipFill>
            <a:blip r:embed="rId2"/>
            <a:stretch>
              <a:fillRect/>
            </a:stretch>
          </a:blipFill>
        </p:spPr>
        <p:txBody>
          <a:bodyPr tIns="1943784" anchor="t" anchorCtr="1"/>
          <a:lstStyle>
            <a:lvl1pPr marL="0" indent="0">
              <a:buNone/>
              <a:defRPr>
                <a:solidFill>
                  <a:schemeClr val="accent1"/>
                </a:solidFill>
              </a:defRPr>
            </a:lvl1pPr>
          </a:lstStyle>
          <a:p>
            <a:r>
              <a:rPr lang="nb-NO"/>
              <a:t>Klikk ikonet for å legge til et bilde</a:t>
            </a:r>
            <a:endParaRPr lang="nb-NO" dirty="0"/>
          </a:p>
        </p:txBody>
      </p:sp>
      <p:sp>
        <p:nvSpPr>
          <p:cNvPr id="2" name="Tittel 1"/>
          <p:cNvSpPr>
            <a:spLocks noGrp="1"/>
          </p:cNvSpPr>
          <p:nvPr>
            <p:ph type="ctrTitle"/>
          </p:nvPr>
        </p:nvSpPr>
        <p:spPr>
          <a:xfrm>
            <a:off x="0" y="4026983"/>
            <a:ext cx="8254601" cy="1133905"/>
          </a:xfrm>
          <a:solidFill>
            <a:schemeClr val="accent1">
              <a:alpha val="83000"/>
            </a:schemeClr>
          </a:solidFill>
        </p:spPr>
        <p:txBody>
          <a:bodyPr lIns="864984" rIns="323964" bIns="388757" anchor="ctr" anchorCtr="0">
            <a:normAutofit/>
          </a:bodyPr>
          <a:lstStyle>
            <a:lvl1pPr algn="l">
              <a:defRPr sz="2300">
                <a:solidFill>
                  <a:schemeClr val="bg1"/>
                </a:solidFill>
              </a:defRPr>
            </a:lvl1pPr>
          </a:lstStyle>
          <a:p>
            <a:r>
              <a:rPr lang="nb-NO"/>
              <a:t>Klikk for å redigere tittelstil</a:t>
            </a:r>
            <a:endParaRPr lang="nb-NO" dirty="0"/>
          </a:p>
        </p:txBody>
      </p:sp>
      <p:sp>
        <p:nvSpPr>
          <p:cNvPr id="4" name="Rektangel 3"/>
          <p:cNvSpPr/>
          <p:nvPr userDrawn="1"/>
        </p:nvSpPr>
        <p:spPr>
          <a:xfrm>
            <a:off x="1" y="5105876"/>
            <a:ext cx="8257840" cy="3685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2287" tIns="41143" rIns="82287" bIns="41143" rtlCol="0" anchor="ctr"/>
          <a:lstStyle/>
          <a:p>
            <a:pPr algn="ctr"/>
            <a:endParaRPr lang="nb-NO"/>
          </a:p>
        </p:txBody>
      </p:sp>
      <p:pic>
        <p:nvPicPr>
          <p:cNvPr id="8" name="Bild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479"/>
          <a:stretch/>
        </p:blipFill>
        <p:spPr>
          <a:xfrm>
            <a:off x="865323" y="5857432"/>
            <a:ext cx="2261873" cy="393200"/>
          </a:xfrm>
          <a:prstGeom prst="rect">
            <a:avLst/>
          </a:prstGeom>
        </p:spPr>
      </p:pic>
      <p:sp>
        <p:nvSpPr>
          <p:cNvPr id="3" name="Undertittel 2"/>
          <p:cNvSpPr>
            <a:spLocks noGrp="1"/>
          </p:cNvSpPr>
          <p:nvPr>
            <p:ph type="subTitle" idx="1"/>
          </p:nvPr>
        </p:nvSpPr>
        <p:spPr>
          <a:xfrm>
            <a:off x="0" y="4827198"/>
            <a:ext cx="8254602" cy="641166"/>
          </a:xfrm>
          <a:noFill/>
        </p:spPr>
        <p:txBody>
          <a:bodyPr lIns="864984" rIns="541020"/>
          <a:lstStyle>
            <a:lvl1pPr marL="0" indent="0" algn="l">
              <a:buNone/>
              <a:defRPr sz="1600">
                <a:solidFill>
                  <a:schemeClr val="bg1"/>
                </a:solidFill>
              </a:defRPr>
            </a:lvl1pPr>
            <a:lvl2pPr marL="308610" indent="0" algn="ctr">
              <a:buNone/>
              <a:defRPr sz="1400"/>
            </a:lvl2pPr>
            <a:lvl3pPr marL="617220" indent="0" algn="ctr">
              <a:buNone/>
              <a:defRPr sz="1200"/>
            </a:lvl3pPr>
            <a:lvl4pPr marL="925830" indent="0" algn="ctr">
              <a:buNone/>
              <a:defRPr sz="1100"/>
            </a:lvl4pPr>
            <a:lvl5pPr marL="1234440" indent="0" algn="ctr">
              <a:buNone/>
              <a:defRPr sz="1100"/>
            </a:lvl5pPr>
            <a:lvl6pPr marL="1543050" indent="0" algn="ctr">
              <a:buNone/>
              <a:defRPr sz="1100"/>
            </a:lvl6pPr>
            <a:lvl7pPr marL="1851660" indent="0" algn="ctr">
              <a:buNone/>
              <a:defRPr sz="1100"/>
            </a:lvl7pPr>
            <a:lvl8pPr marL="2160270" indent="0" algn="ctr">
              <a:buNone/>
              <a:defRPr sz="1100"/>
            </a:lvl8pPr>
            <a:lvl9pPr marL="2468880" indent="0" algn="ctr">
              <a:buNone/>
              <a:defRPr sz="1100"/>
            </a:lvl9pPr>
          </a:lstStyle>
          <a:p>
            <a:r>
              <a:rPr lang="nb-NO"/>
              <a:t>Klikk for å redigere undertittelstil i malen</a:t>
            </a:r>
            <a:endParaRPr lang="nb-NO" dirty="0"/>
          </a:p>
        </p:txBody>
      </p:sp>
    </p:spTree>
    <p:extLst>
      <p:ext uri="{BB962C8B-B14F-4D97-AF65-F5344CB8AC3E}">
        <p14:creationId xmlns:p14="http://schemas.microsoft.com/office/powerpoint/2010/main" val="1028629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a:xfrm>
            <a:off x="567160" y="1457878"/>
            <a:ext cx="8008292" cy="4564779"/>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983651F3-9B16-40C6-B209-3688FC9C95F6}" type="datetimeFigureOut">
              <a:rPr lang="nb-NO" smtClean="0"/>
              <a:t>10.09.2024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21255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67160" y="1709740"/>
            <a:ext cx="7998106" cy="2852737"/>
          </a:xfrm>
        </p:spPr>
        <p:txBody>
          <a:bodyPr anchor="b"/>
          <a:lstStyle>
            <a:lvl1pPr>
              <a:defRPr sz="4100"/>
            </a:lvl1pPr>
          </a:lstStyle>
          <a:p>
            <a:r>
              <a:rPr lang="nb-NO"/>
              <a:t>Klikk for å redigere tittelstil</a:t>
            </a:r>
          </a:p>
        </p:txBody>
      </p:sp>
      <p:sp>
        <p:nvSpPr>
          <p:cNvPr id="3" name="Plassholder for tekst 2"/>
          <p:cNvSpPr>
            <a:spLocks noGrp="1"/>
          </p:cNvSpPr>
          <p:nvPr>
            <p:ph type="body" idx="1"/>
          </p:nvPr>
        </p:nvSpPr>
        <p:spPr>
          <a:xfrm>
            <a:off x="567160" y="4589465"/>
            <a:ext cx="7998106" cy="1427176"/>
          </a:xfrm>
        </p:spPr>
        <p:txBody>
          <a:bodyPr/>
          <a:lstStyle>
            <a:lvl1pPr marL="0" indent="0">
              <a:buNone/>
              <a:defRPr sz="1600">
                <a:solidFill>
                  <a:schemeClr val="tx1">
                    <a:tint val="75000"/>
                  </a:schemeClr>
                </a:solidFill>
              </a:defRPr>
            </a:lvl1pPr>
            <a:lvl2pPr marL="308610" indent="0">
              <a:buNone/>
              <a:defRPr sz="1400">
                <a:solidFill>
                  <a:schemeClr val="tx1">
                    <a:tint val="75000"/>
                  </a:schemeClr>
                </a:solidFill>
              </a:defRPr>
            </a:lvl2pPr>
            <a:lvl3pPr marL="617220" indent="0">
              <a:buNone/>
              <a:defRPr sz="1200">
                <a:solidFill>
                  <a:schemeClr val="tx1">
                    <a:tint val="75000"/>
                  </a:schemeClr>
                </a:solidFill>
              </a:defRPr>
            </a:lvl3pPr>
            <a:lvl4pPr marL="925830" indent="0">
              <a:buNone/>
              <a:defRPr sz="1100">
                <a:solidFill>
                  <a:schemeClr val="tx1">
                    <a:tint val="75000"/>
                  </a:schemeClr>
                </a:solidFill>
              </a:defRPr>
            </a:lvl4pPr>
            <a:lvl5pPr marL="1234440" indent="0">
              <a:buNone/>
              <a:defRPr sz="1100">
                <a:solidFill>
                  <a:schemeClr val="tx1">
                    <a:tint val="75000"/>
                  </a:schemeClr>
                </a:solidFill>
              </a:defRPr>
            </a:lvl5pPr>
            <a:lvl6pPr marL="1543050" indent="0">
              <a:buNone/>
              <a:defRPr sz="1100">
                <a:solidFill>
                  <a:schemeClr val="tx1">
                    <a:tint val="75000"/>
                  </a:schemeClr>
                </a:solidFill>
              </a:defRPr>
            </a:lvl6pPr>
            <a:lvl7pPr marL="1851660" indent="0">
              <a:buNone/>
              <a:defRPr sz="1100">
                <a:solidFill>
                  <a:schemeClr val="tx1">
                    <a:tint val="75000"/>
                  </a:schemeClr>
                </a:solidFill>
              </a:defRPr>
            </a:lvl7pPr>
            <a:lvl8pPr marL="2160270" indent="0">
              <a:buNone/>
              <a:defRPr sz="1100">
                <a:solidFill>
                  <a:schemeClr val="tx1">
                    <a:tint val="75000"/>
                  </a:schemeClr>
                </a:solidFill>
              </a:defRPr>
            </a:lvl8pPr>
            <a:lvl9pPr marL="2468880" indent="0">
              <a:buNone/>
              <a:defRPr sz="11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983651F3-9B16-40C6-B209-3688FC9C95F6}" type="datetimeFigureOut">
              <a:rPr lang="nb-NO" smtClean="0"/>
              <a:t>10.09.2024</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5841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a:xfrm>
            <a:off x="4537276" y="842330"/>
            <a:ext cx="4038176" cy="766010"/>
          </a:xfrm>
        </p:spPr>
        <p:txBody>
          <a:bodyPr/>
          <a:lstStyle/>
          <a:p>
            <a:r>
              <a:rPr lang="nb-NO"/>
              <a:t>Klikk for å redigere tittelstil</a:t>
            </a:r>
          </a:p>
        </p:txBody>
      </p:sp>
      <p:sp>
        <p:nvSpPr>
          <p:cNvPr id="4" name="Plassholder for innhold 3"/>
          <p:cNvSpPr>
            <a:spLocks noGrp="1"/>
          </p:cNvSpPr>
          <p:nvPr>
            <p:ph sz="half" idx="2"/>
          </p:nvPr>
        </p:nvSpPr>
        <p:spPr>
          <a:xfrm>
            <a:off x="4537276" y="1892002"/>
            <a:ext cx="4038175"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983651F3-9B16-40C6-B209-3688FC9C95F6}" type="datetimeFigureOut">
              <a:rPr lang="nb-NO" smtClean="0"/>
              <a:t>10.09.2024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p:cNvSpPr>
            <a:spLocks noGrp="1"/>
          </p:cNvSpPr>
          <p:nvPr>
            <p:ph type="pic" sz="quarter" idx="13"/>
          </p:nvPr>
        </p:nvSpPr>
        <p:spPr>
          <a:xfrm>
            <a:off x="0" y="842330"/>
            <a:ext cx="4115958" cy="518032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Tree>
    <p:extLst>
      <p:ext uri="{BB962C8B-B14F-4D97-AF65-F5344CB8AC3E}">
        <p14:creationId xmlns:p14="http://schemas.microsoft.com/office/powerpoint/2010/main" val="337896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1"/>
            <a:ext cx="3714085" cy="6858508"/>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2" name="Tittel 1"/>
          <p:cNvSpPr>
            <a:spLocks noGrp="1"/>
          </p:cNvSpPr>
          <p:nvPr>
            <p:ph type="title"/>
          </p:nvPr>
        </p:nvSpPr>
        <p:spPr>
          <a:xfrm>
            <a:off x="4213184" y="842330"/>
            <a:ext cx="4362267" cy="766010"/>
          </a:xfrm>
        </p:spPr>
        <p:txBody>
          <a:bodyPr/>
          <a:lstStyle/>
          <a:p>
            <a:r>
              <a:rPr lang="nb-NO"/>
              <a:t>Klikk for å redigere tittelstil</a:t>
            </a:r>
          </a:p>
        </p:txBody>
      </p:sp>
      <p:sp>
        <p:nvSpPr>
          <p:cNvPr id="4" name="Plassholder for innhold 3"/>
          <p:cNvSpPr>
            <a:spLocks noGrp="1"/>
          </p:cNvSpPr>
          <p:nvPr>
            <p:ph sz="half" idx="2"/>
          </p:nvPr>
        </p:nvSpPr>
        <p:spPr>
          <a:xfrm>
            <a:off x="4213184" y="1892002"/>
            <a:ext cx="4362266" cy="413065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
        <p:nvSpPr>
          <p:cNvPr id="9" name="Plassholder for tekst 8"/>
          <p:cNvSpPr>
            <a:spLocks noGrp="1"/>
          </p:cNvSpPr>
          <p:nvPr>
            <p:ph type="body" sz="quarter" idx="14" hasCustomPrompt="1"/>
          </p:nvPr>
        </p:nvSpPr>
        <p:spPr>
          <a:xfrm>
            <a:off x="0" y="6520761"/>
            <a:ext cx="6550413" cy="9718"/>
          </a:xfrm>
          <a:solidFill>
            <a:schemeClr val="accent1"/>
          </a:solidFill>
        </p:spPr>
        <p:txBody>
          <a:bodyPr>
            <a:normAutofit/>
          </a:bodyPr>
          <a:lstStyle>
            <a:lvl1pPr marL="0" indent="0">
              <a:buNone/>
              <a:defRPr sz="100" baseline="0">
                <a:solidFill>
                  <a:schemeClr val="accent1"/>
                </a:solidFill>
              </a:defRPr>
            </a:lvl1pPr>
          </a:lstStyle>
          <a:p>
            <a:pPr lvl="0"/>
            <a:r>
              <a:rPr lang="en-US" sz="100" dirty="0"/>
              <a:t> </a:t>
            </a:r>
            <a:endParaRPr lang="nb-NO" dirty="0"/>
          </a:p>
        </p:txBody>
      </p:sp>
      <p:pic>
        <p:nvPicPr>
          <p:cNvPr id="10" name="Bild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Tree>
    <p:extLst>
      <p:ext uri="{BB962C8B-B14F-4D97-AF65-F5344CB8AC3E}">
        <p14:creationId xmlns:p14="http://schemas.microsoft.com/office/powerpoint/2010/main" val="189403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8" name="Plassholder for bilde 7"/>
          <p:cNvSpPr>
            <a:spLocks noGrp="1"/>
          </p:cNvSpPr>
          <p:nvPr>
            <p:ph type="pic" sz="quarter" idx="13"/>
          </p:nvPr>
        </p:nvSpPr>
        <p:spPr>
          <a:xfrm>
            <a:off x="0" y="845316"/>
            <a:ext cx="9145852" cy="5167369"/>
          </a:xfrm>
          <a:prstGeom prst="rect">
            <a:avLst/>
          </a:prstGeom>
          <a:blipFill>
            <a:blip r:embed="rId2"/>
            <a:stretch>
              <a:fillRect/>
            </a:stretch>
          </a:blipFill>
        </p:spPr>
        <p:txBody>
          <a:bodyPr lIns="0" tIns="1295856" rIns="0" bIns="0" anchor="t" anchorCtr="1"/>
          <a:lstStyle>
            <a:lvl1pPr marL="0" indent="0">
              <a:buNone/>
              <a:defRPr sz="1600">
                <a:solidFill>
                  <a:schemeClr val="accent1"/>
                </a:solidFill>
              </a:defRPr>
            </a:lvl1pPr>
          </a:lstStyle>
          <a:p>
            <a:r>
              <a:rPr lang="nb-NO"/>
              <a:t>Klikk ikonet for å legge til et bilde</a:t>
            </a:r>
            <a:endParaRPr lang="nb-NO" dirty="0"/>
          </a:p>
        </p:txBody>
      </p:sp>
      <p:sp>
        <p:nvSpPr>
          <p:cNvPr id="5" name="Plassholder for dato 4"/>
          <p:cNvSpPr>
            <a:spLocks noGrp="1"/>
          </p:cNvSpPr>
          <p:nvPr>
            <p:ph type="dt" sz="half" idx="10"/>
          </p:nvPr>
        </p:nvSpPr>
        <p:spPr/>
        <p:txBody>
          <a:bodyPr/>
          <a:lstStyle/>
          <a:p>
            <a:fld id="{983651F3-9B16-40C6-B209-3688FC9C95F6}" type="datetimeFigureOut">
              <a:rPr lang="nb-NO" smtClean="0"/>
              <a:t>10.09.2024</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210327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Bild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94342" y="6244618"/>
            <a:ext cx="2349657" cy="613381"/>
          </a:xfrm>
          <a:prstGeom prst="rect">
            <a:avLst/>
          </a:prstGeom>
        </p:spPr>
      </p:pic>
      <p:sp>
        <p:nvSpPr>
          <p:cNvPr id="2" name="Plassholder for tittel 1"/>
          <p:cNvSpPr>
            <a:spLocks noGrp="1"/>
          </p:cNvSpPr>
          <p:nvPr>
            <p:ph type="title"/>
          </p:nvPr>
        </p:nvSpPr>
        <p:spPr>
          <a:xfrm>
            <a:off x="567160" y="420338"/>
            <a:ext cx="8008292" cy="766010"/>
          </a:xfrm>
          <a:prstGeom prst="rect">
            <a:avLst/>
          </a:prstGeom>
        </p:spPr>
        <p:txBody>
          <a:bodyPr vert="horz" lIns="0" tIns="0" rIns="0" bIns="0" rtlCol="0" anchor="b" anchorCtr="0">
            <a:normAutofit/>
          </a:bodyPr>
          <a:lstStyle/>
          <a:p>
            <a:r>
              <a:rPr lang="nb-NO"/>
              <a:t>Klikk for å redigere tittelstil</a:t>
            </a:r>
          </a:p>
        </p:txBody>
      </p:sp>
      <p:sp>
        <p:nvSpPr>
          <p:cNvPr id="3" name="Plassholder for tekst 2"/>
          <p:cNvSpPr>
            <a:spLocks noGrp="1"/>
          </p:cNvSpPr>
          <p:nvPr>
            <p:ph type="body" idx="1"/>
          </p:nvPr>
        </p:nvSpPr>
        <p:spPr>
          <a:xfrm>
            <a:off x="567160" y="1457878"/>
            <a:ext cx="8008292" cy="4564780"/>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569733" y="6241415"/>
            <a:ext cx="634666" cy="138470"/>
          </a:xfrm>
          <a:prstGeom prst="rect">
            <a:avLst/>
          </a:prstGeom>
        </p:spPr>
        <p:txBody>
          <a:bodyPr vert="horz" lIns="0" tIns="0" rIns="0" bIns="0" rtlCol="0" anchor="t" anchorCtr="0">
            <a:spAutoFit/>
          </a:bodyPr>
          <a:lstStyle>
            <a:lvl1pPr algn="l">
              <a:defRPr sz="900">
                <a:solidFill>
                  <a:schemeClr val="tx2"/>
                </a:solidFill>
              </a:defRPr>
            </a:lvl1pPr>
          </a:lstStyle>
          <a:p>
            <a:fld id="{983651F3-9B16-40C6-B209-3688FC9C95F6}" type="datetimeFigureOut">
              <a:rPr lang="nb-NO" smtClean="0"/>
              <a:pPr/>
              <a:t>10.09.2024</a:t>
            </a:fld>
            <a:endParaRPr lang="nb-NO"/>
          </a:p>
        </p:txBody>
      </p:sp>
      <p:sp>
        <p:nvSpPr>
          <p:cNvPr id="5" name="Plassholder for bunntekst 4"/>
          <p:cNvSpPr>
            <a:spLocks noGrp="1"/>
          </p:cNvSpPr>
          <p:nvPr>
            <p:ph type="ftr" sz="quarter" idx="3"/>
          </p:nvPr>
        </p:nvSpPr>
        <p:spPr>
          <a:xfrm>
            <a:off x="2060296" y="6241416"/>
            <a:ext cx="3240911" cy="138470"/>
          </a:xfrm>
          <a:prstGeom prst="rect">
            <a:avLst/>
          </a:prstGeom>
        </p:spPr>
        <p:txBody>
          <a:bodyPr vert="horz" lIns="0" tIns="0" rIns="0" bIns="0" rtlCol="0" anchor="t" anchorCtr="0">
            <a:spAutoFit/>
          </a:bodyPr>
          <a:lstStyle>
            <a:lvl1pPr algn="ctr">
              <a:defRPr sz="900">
                <a:solidFill>
                  <a:schemeClr val="tx2"/>
                </a:solidFill>
              </a:defRPr>
            </a:lvl1pPr>
          </a:lstStyle>
          <a:p>
            <a:endParaRPr lang="nb-NO" dirty="0"/>
          </a:p>
        </p:txBody>
      </p:sp>
      <p:sp>
        <p:nvSpPr>
          <p:cNvPr id="6" name="Plassholder for lysbildenummer 5"/>
          <p:cNvSpPr>
            <a:spLocks noGrp="1"/>
          </p:cNvSpPr>
          <p:nvPr>
            <p:ph type="sldNum" sz="quarter" idx="4"/>
          </p:nvPr>
        </p:nvSpPr>
        <p:spPr>
          <a:xfrm>
            <a:off x="6318273" y="6245701"/>
            <a:ext cx="231608" cy="138470"/>
          </a:xfrm>
          <a:prstGeom prst="rect">
            <a:avLst/>
          </a:prstGeom>
        </p:spPr>
        <p:txBody>
          <a:bodyPr vert="horz" lIns="0" tIns="0" rIns="0" bIns="0" rtlCol="0" anchor="t" anchorCtr="0">
            <a:spAutoFit/>
          </a:bodyPr>
          <a:lstStyle>
            <a:lvl1pPr algn="r">
              <a:defRPr sz="900">
                <a:solidFill>
                  <a:schemeClr val="tx2"/>
                </a:solidFill>
              </a:defRPr>
            </a:lvl1pPr>
          </a:lstStyle>
          <a:p>
            <a:fld id="{5751DFAA-887F-4071-8EAD-E8CA316FCF06}" type="slidenum">
              <a:rPr lang="nb-NO" smtClean="0"/>
              <a:pPr/>
              <a:t>‹#›</a:t>
            </a:fld>
            <a:endParaRPr lang="nb-NO"/>
          </a:p>
        </p:txBody>
      </p:sp>
      <p:cxnSp>
        <p:nvCxnSpPr>
          <p:cNvPr id="11" name="Rett linje 10"/>
          <p:cNvCxnSpPr/>
          <p:nvPr userDrawn="1"/>
        </p:nvCxnSpPr>
        <p:spPr>
          <a:xfrm>
            <a:off x="1" y="6524816"/>
            <a:ext cx="654988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63" r:id="rId1"/>
    <p:sldLayoutId id="2147483666" r:id="rId2"/>
    <p:sldLayoutId id="2147483664" r:id="rId3"/>
    <p:sldLayoutId id="2147483665" r:id="rId4"/>
    <p:sldLayoutId id="2147483650" r:id="rId5"/>
    <p:sldLayoutId id="2147483651" r:id="rId6"/>
    <p:sldLayoutId id="2147483660" r:id="rId7"/>
    <p:sldLayoutId id="2147483661" r:id="rId8"/>
    <p:sldLayoutId id="2147483662" r:id="rId9"/>
    <p:sldLayoutId id="2147483652" r:id="rId10"/>
    <p:sldLayoutId id="2147483653" r:id="rId11"/>
    <p:sldLayoutId id="2147483654" r:id="rId12"/>
    <p:sldLayoutId id="2147483655" r:id="rId13"/>
  </p:sldLayoutIdLst>
  <p:txStyles>
    <p:titleStyle>
      <a:lvl1pPr algn="l" defTabSz="617220" rtl="0" eaLnBrk="1" latinLnBrk="0" hangingPunct="1">
        <a:lnSpc>
          <a:spcPct val="90000"/>
        </a:lnSpc>
        <a:spcBef>
          <a:spcPct val="0"/>
        </a:spcBef>
        <a:buNone/>
        <a:defRPr sz="2700" b="1" kern="1200">
          <a:solidFill>
            <a:schemeClr val="accent1"/>
          </a:solidFill>
          <a:latin typeface="+mj-lt"/>
          <a:ea typeface="+mj-ea"/>
          <a:cs typeface="+mj-cs"/>
        </a:defRPr>
      </a:lvl1pPr>
    </p:titleStyle>
    <p:bodyStyle>
      <a:lvl1pPr marL="154305" indent="-291600" algn="l" defTabSz="617220" rtl="0" eaLnBrk="1" latinLnBrk="0" hangingPunct="1">
        <a:lnSpc>
          <a:spcPct val="90000"/>
        </a:lnSpc>
        <a:spcBef>
          <a:spcPts val="675"/>
        </a:spcBef>
        <a:buClr>
          <a:schemeClr val="accent1"/>
        </a:buClr>
        <a:buFont typeface="Wingdings 2" panose="05020102010507070707" pitchFamily="18" charset="2"/>
        <a:buChar char=""/>
        <a:defRPr sz="2000" kern="1200">
          <a:solidFill>
            <a:schemeClr val="tx2"/>
          </a:solidFill>
          <a:latin typeface="+mn-lt"/>
          <a:ea typeface="+mn-ea"/>
          <a:cs typeface="+mn-cs"/>
        </a:defRPr>
      </a:lvl1pPr>
      <a:lvl2pPr marL="583200" indent="-291600" algn="l" defTabSz="617220" rtl="0" eaLnBrk="1" latinLnBrk="0" hangingPunct="1">
        <a:lnSpc>
          <a:spcPct val="90000"/>
        </a:lnSpc>
        <a:spcBef>
          <a:spcPts val="338"/>
        </a:spcBef>
        <a:buFont typeface="Wingdings 2" panose="05020102010507070707" pitchFamily="18" charset="2"/>
        <a:buChar char=""/>
        <a:defRPr sz="2000" kern="1200">
          <a:solidFill>
            <a:schemeClr val="tx2"/>
          </a:solidFill>
          <a:latin typeface="+mn-lt"/>
          <a:ea typeface="+mn-ea"/>
          <a:cs typeface="+mn-cs"/>
        </a:defRPr>
      </a:lvl2pPr>
      <a:lvl3pPr marL="874800" indent="-291600" algn="l" defTabSz="617220" rtl="0" eaLnBrk="1" latinLnBrk="0" hangingPunct="1">
        <a:lnSpc>
          <a:spcPct val="90000"/>
        </a:lnSpc>
        <a:spcBef>
          <a:spcPts val="338"/>
        </a:spcBef>
        <a:buFont typeface="Wingdings 2" panose="05020102010507070707" pitchFamily="18" charset="2"/>
        <a:buChar char=""/>
        <a:defRPr sz="1800" kern="1200">
          <a:solidFill>
            <a:schemeClr val="tx2"/>
          </a:solidFill>
          <a:latin typeface="+mn-lt"/>
          <a:ea typeface="+mn-ea"/>
          <a:cs typeface="+mn-cs"/>
        </a:defRPr>
      </a:lvl3pPr>
      <a:lvl4pPr marL="1166400" indent="-291600" algn="l" defTabSz="617220" rtl="0" eaLnBrk="1" latinLnBrk="0" hangingPunct="1">
        <a:lnSpc>
          <a:spcPct val="90000"/>
        </a:lnSpc>
        <a:spcBef>
          <a:spcPts val="338"/>
        </a:spcBef>
        <a:buFont typeface="Wingdings 2" panose="05020102010507070707" pitchFamily="18" charset="2"/>
        <a:buChar char=""/>
        <a:defRPr sz="1600" kern="1200">
          <a:solidFill>
            <a:schemeClr val="tx2"/>
          </a:solidFill>
          <a:latin typeface="+mn-lt"/>
          <a:ea typeface="+mn-ea"/>
          <a:cs typeface="+mn-cs"/>
        </a:defRPr>
      </a:lvl4pPr>
      <a:lvl5pPr marL="1458000" indent="-291600" algn="l" defTabSz="617220" rtl="0" eaLnBrk="1" latinLnBrk="0" hangingPunct="1">
        <a:lnSpc>
          <a:spcPct val="90000"/>
        </a:lnSpc>
        <a:spcBef>
          <a:spcPts val="338"/>
        </a:spcBef>
        <a:buFont typeface="Wingdings 2" panose="05020102010507070707" pitchFamily="18" charset="2"/>
        <a:buChar char=""/>
        <a:defRPr sz="1400" kern="1200">
          <a:solidFill>
            <a:schemeClr val="tx2"/>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00" kern="1200">
          <a:solidFill>
            <a:schemeClr val="tx1"/>
          </a:solidFill>
          <a:latin typeface="+mn-lt"/>
          <a:ea typeface="+mn-ea"/>
          <a:cs typeface="+mn-cs"/>
        </a:defRPr>
      </a:lvl9pPr>
    </p:bodyStyle>
    <p:otherStyle>
      <a:defPPr>
        <a:defRPr lang="nb-NO"/>
      </a:defPPr>
      <a:lvl1pPr marL="0" algn="l" defTabSz="617220" rtl="0" eaLnBrk="1" latinLnBrk="0" hangingPunct="1">
        <a:defRPr sz="1200" kern="1200">
          <a:solidFill>
            <a:schemeClr val="tx1"/>
          </a:solidFill>
          <a:latin typeface="+mn-lt"/>
          <a:ea typeface="+mn-ea"/>
          <a:cs typeface="+mn-cs"/>
        </a:defRPr>
      </a:lvl1pPr>
      <a:lvl2pPr marL="308610" algn="l" defTabSz="617220" rtl="0" eaLnBrk="1" latinLnBrk="0" hangingPunct="1">
        <a:defRPr sz="1200" kern="1200">
          <a:solidFill>
            <a:schemeClr val="tx1"/>
          </a:solidFill>
          <a:latin typeface="+mn-lt"/>
          <a:ea typeface="+mn-ea"/>
          <a:cs typeface="+mn-cs"/>
        </a:defRPr>
      </a:lvl2pPr>
      <a:lvl3pPr marL="617220" algn="l" defTabSz="617220" rtl="0" eaLnBrk="1" latinLnBrk="0" hangingPunct="1">
        <a:defRPr sz="1200" kern="1200">
          <a:solidFill>
            <a:schemeClr val="tx1"/>
          </a:solidFill>
          <a:latin typeface="+mn-lt"/>
          <a:ea typeface="+mn-ea"/>
          <a:cs typeface="+mn-cs"/>
        </a:defRPr>
      </a:lvl3pPr>
      <a:lvl4pPr marL="925830" algn="l" defTabSz="617220" rtl="0" eaLnBrk="1" latinLnBrk="0" hangingPunct="1">
        <a:defRPr sz="1200" kern="1200">
          <a:solidFill>
            <a:schemeClr val="tx1"/>
          </a:solidFill>
          <a:latin typeface="+mn-lt"/>
          <a:ea typeface="+mn-ea"/>
          <a:cs typeface="+mn-cs"/>
        </a:defRPr>
      </a:lvl4pPr>
      <a:lvl5pPr marL="1234440" algn="l" defTabSz="617220" rtl="0" eaLnBrk="1" latinLnBrk="0" hangingPunct="1">
        <a:defRPr sz="1200" kern="1200">
          <a:solidFill>
            <a:schemeClr val="tx1"/>
          </a:solidFill>
          <a:latin typeface="+mn-lt"/>
          <a:ea typeface="+mn-ea"/>
          <a:cs typeface="+mn-cs"/>
        </a:defRPr>
      </a:lvl5pPr>
      <a:lvl6pPr marL="1543050" algn="l" defTabSz="617220" rtl="0" eaLnBrk="1" latinLnBrk="0" hangingPunct="1">
        <a:defRPr sz="1200" kern="1200">
          <a:solidFill>
            <a:schemeClr val="tx1"/>
          </a:solidFill>
          <a:latin typeface="+mn-lt"/>
          <a:ea typeface="+mn-ea"/>
          <a:cs typeface="+mn-cs"/>
        </a:defRPr>
      </a:lvl6pPr>
      <a:lvl7pPr marL="1851660" algn="l" defTabSz="617220" rtl="0" eaLnBrk="1" latinLnBrk="0" hangingPunct="1">
        <a:defRPr sz="1200" kern="1200">
          <a:solidFill>
            <a:schemeClr val="tx1"/>
          </a:solidFill>
          <a:latin typeface="+mn-lt"/>
          <a:ea typeface="+mn-ea"/>
          <a:cs typeface="+mn-cs"/>
        </a:defRPr>
      </a:lvl7pPr>
      <a:lvl8pPr marL="2160270" algn="l" defTabSz="617220" rtl="0" eaLnBrk="1" latinLnBrk="0" hangingPunct="1">
        <a:defRPr sz="1200" kern="1200">
          <a:solidFill>
            <a:schemeClr val="tx1"/>
          </a:solidFill>
          <a:latin typeface="+mn-lt"/>
          <a:ea typeface="+mn-ea"/>
          <a:cs typeface="+mn-cs"/>
        </a:defRPr>
      </a:lvl8pPr>
      <a:lvl9pPr marL="2468880" algn="l" defTabSz="61722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s://ndla.no/nb/subject:f2ef1c73-d706-44e9-b1bd-7923842d6b4e/topic:2b6aa661-625b-4110-8c77-0b2b99bd7a32/topic:22d11882-2512-432d-8c00-5435ad1eab9f/resource:c8cf3b29-21bb-464e-b59d-c4d805028f6d"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https://www.youtube.com/embed/DiUocQ2PTpE?feature=oembed" TargetMode="Externa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customXml" Target="../ink/ink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himmel, person, utendørs, klær&#10;&#10;Automatisk generert beskrivelse">
            <a:extLst>
              <a:ext uri="{FF2B5EF4-FFF2-40B4-BE49-F238E27FC236}">
                <a16:creationId xmlns:a16="http://schemas.microsoft.com/office/drawing/2014/main" id="{6A1C4D47-9B1E-ADB6-23AD-02DE0AC813CB}"/>
              </a:ext>
            </a:extLst>
          </p:cNvPr>
          <p:cNvPicPr>
            <a:picLocks noChangeAspect="1"/>
          </p:cNvPicPr>
          <p:nvPr/>
        </p:nvPicPr>
        <p:blipFill rotWithShape="1">
          <a:blip r:embed="rId3">
            <a:extLst>
              <a:ext uri="{28A0092B-C50C-407E-A947-70E740481C1C}">
                <a14:useLocalDpi xmlns:a14="http://schemas.microsoft.com/office/drawing/2010/main" val="0"/>
              </a:ext>
            </a:extLst>
          </a:blip>
          <a:srcRect t="14142" b="2206"/>
          <a:stretch/>
        </p:blipFill>
        <p:spPr>
          <a:xfrm>
            <a:off x="20" y="1"/>
            <a:ext cx="9143980" cy="5105814"/>
          </a:xfrm>
          <a:prstGeom prst="rect">
            <a:avLst/>
          </a:prstGeom>
          <a:noFill/>
        </p:spPr>
      </p:pic>
      <p:sp>
        <p:nvSpPr>
          <p:cNvPr id="3" name="Tittel 2"/>
          <p:cNvSpPr>
            <a:spLocks noGrp="1"/>
          </p:cNvSpPr>
          <p:nvPr>
            <p:ph type="ctrTitle"/>
          </p:nvPr>
        </p:nvSpPr>
        <p:spPr>
          <a:xfrm>
            <a:off x="1" y="4301346"/>
            <a:ext cx="8254601" cy="1133905"/>
          </a:xfrm>
        </p:spPr>
        <p:txBody>
          <a:bodyPr anchor="ctr">
            <a:normAutofit/>
          </a:bodyPr>
          <a:lstStyle/>
          <a:p>
            <a:r>
              <a:rPr lang="nb-NO" dirty="0"/>
              <a:t>Kroppsbilde</a:t>
            </a:r>
            <a:br>
              <a:rPr lang="nb-NO" dirty="0"/>
            </a:br>
            <a:r>
              <a:rPr lang="nb-NO" dirty="0"/>
              <a:t>Hvordan vi ser oss selv og påvirkes av samfunnet</a:t>
            </a:r>
          </a:p>
        </p:txBody>
      </p:sp>
      <p:sp>
        <p:nvSpPr>
          <p:cNvPr id="2" name="Undertittel 1"/>
          <p:cNvSpPr>
            <a:spLocks noGrp="1"/>
          </p:cNvSpPr>
          <p:nvPr>
            <p:ph type="subTitle" idx="1"/>
          </p:nvPr>
        </p:nvSpPr>
        <p:spPr>
          <a:xfrm>
            <a:off x="0" y="4827198"/>
            <a:ext cx="8254602" cy="641166"/>
          </a:xfrm>
        </p:spPr>
        <p:txBody>
          <a:bodyPr>
            <a:normAutofit/>
          </a:bodyPr>
          <a:lstStyle/>
          <a:p>
            <a:r>
              <a:rPr lang="nb-NO" dirty="0"/>
              <a:t> </a:t>
            </a:r>
          </a:p>
        </p:txBody>
      </p:sp>
    </p:spTree>
    <p:extLst>
      <p:ext uri="{BB962C8B-B14F-4D97-AF65-F5344CB8AC3E}">
        <p14:creationId xmlns:p14="http://schemas.microsoft.com/office/powerpoint/2010/main" val="1128923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19853313-FB14-9F5A-ED8E-3070E6FAE8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157" t="36156" r="12549" b="18205"/>
          <a:stretch/>
        </p:blipFill>
        <p:spPr bwMode="auto">
          <a:xfrm>
            <a:off x="2897842" y="860613"/>
            <a:ext cx="3119717" cy="452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257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DA7F46A-E428-3B02-BC1C-EADACD4C9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9200"/>
            <a:ext cx="6858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4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ynnøve Finden får pepper for greske Georgios: - Hinsides pinlig | Kampanje">
            <a:extLst>
              <a:ext uri="{FF2B5EF4-FFF2-40B4-BE49-F238E27FC236}">
                <a16:creationId xmlns:a16="http://schemas.microsoft.com/office/drawing/2014/main" id="{861C640F-C25D-F7AC-3176-FE7B12760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4163"/>
            <a:ext cx="9144000" cy="628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92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usmjeravanje odijelo Ured gresk yoghurt synnøve finden Otkriće ukinuta  Aljaska">
            <a:extLst>
              <a:ext uri="{FF2B5EF4-FFF2-40B4-BE49-F238E27FC236}">
                <a16:creationId xmlns:a16="http://schemas.microsoft.com/office/drawing/2014/main" id="{54DF250C-6492-E895-DE35-DFB950A70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4163"/>
            <a:ext cx="9144000" cy="628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990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orbrukerombudet: – Ulovlig reklame fra DNB – E24">
            <a:extLst>
              <a:ext uri="{FF2B5EF4-FFF2-40B4-BE49-F238E27FC236}">
                <a16:creationId xmlns:a16="http://schemas.microsoft.com/office/drawing/2014/main" id="{90CFFA50-C9C0-F8F9-A5E1-1902B7307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72" t="17197" r="40354"/>
          <a:stretch/>
        </p:blipFill>
        <p:spPr bwMode="auto">
          <a:xfrm>
            <a:off x="3093597" y="255494"/>
            <a:ext cx="3125667" cy="595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24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orbrukerombudet: – Ulovlig reklame fra DNB – E24">
            <a:extLst>
              <a:ext uri="{FF2B5EF4-FFF2-40B4-BE49-F238E27FC236}">
                <a16:creationId xmlns:a16="http://schemas.microsoft.com/office/drawing/2014/main" id="{99DA7B06-D689-E3A3-F972-6416A1C3F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963" y="661988"/>
            <a:ext cx="7458075"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055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Dette får årets «Gullbarbie» – NRK Kultur og underholdning">
            <a:extLst>
              <a:ext uri="{FF2B5EF4-FFF2-40B4-BE49-F238E27FC236}">
                <a16:creationId xmlns:a16="http://schemas.microsoft.com/office/drawing/2014/main" id="{6BBFCFF6-78A1-32C1-4724-0E39446126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647"/>
          <a:stretch/>
        </p:blipFill>
        <p:spPr bwMode="auto">
          <a:xfrm>
            <a:off x="349623" y="853281"/>
            <a:ext cx="8444753" cy="515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030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ussedress | Russehjelpen">
            <a:extLst>
              <a:ext uri="{FF2B5EF4-FFF2-40B4-BE49-F238E27FC236}">
                <a16:creationId xmlns:a16="http://schemas.microsoft.com/office/drawing/2014/main" id="{E0DDB55D-468D-4899-996F-4E7AC2D33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166938"/>
            <a:ext cx="57150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254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ropper lettkledd reklame | Kampanje">
            <a:extLst>
              <a:ext uri="{FF2B5EF4-FFF2-40B4-BE49-F238E27FC236}">
                <a16:creationId xmlns:a16="http://schemas.microsoft.com/office/drawing/2014/main" id="{CDBEBA94-CDC9-9A4D-4B5C-566E9B8672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60" r="2" b="11926"/>
          <a:stretch/>
        </p:blipFill>
        <p:spPr bwMode="auto">
          <a:xfrm>
            <a:off x="90488" y="68263"/>
            <a:ext cx="8963025" cy="6108700"/>
          </a:xfrm>
          <a:prstGeom prst="rect">
            <a:avLst/>
          </a:prstGeom>
          <a:solidFill>
            <a:srgbClr val="FFFFFF"/>
          </a:solidFill>
        </p:spPr>
      </p:pic>
      <p:sp>
        <p:nvSpPr>
          <p:cNvPr id="2" name="Rektangel 1">
            <a:extLst>
              <a:ext uri="{FF2B5EF4-FFF2-40B4-BE49-F238E27FC236}">
                <a16:creationId xmlns:a16="http://schemas.microsoft.com/office/drawing/2014/main" id="{DAB8DEA6-4403-56CB-F0BB-29F449BF911E}"/>
              </a:ext>
            </a:extLst>
          </p:cNvPr>
          <p:cNvSpPr/>
          <p:nvPr/>
        </p:nvSpPr>
        <p:spPr>
          <a:xfrm>
            <a:off x="6582335" y="3839135"/>
            <a:ext cx="1788459" cy="23378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srgbClr val="FF0000"/>
              </a:solidFill>
            </a:endParaRPr>
          </a:p>
        </p:txBody>
      </p:sp>
    </p:spTree>
    <p:extLst>
      <p:ext uri="{BB962C8B-B14F-4D97-AF65-F5344CB8AC3E}">
        <p14:creationId xmlns:p14="http://schemas.microsoft.com/office/powerpoint/2010/main" val="58844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unniva® isTe Fersken 1 liter">
            <a:extLst>
              <a:ext uri="{FF2B5EF4-FFF2-40B4-BE49-F238E27FC236}">
                <a16:creationId xmlns:a16="http://schemas.microsoft.com/office/drawing/2014/main" id="{035B2D69-4FC9-70E1-178B-D1D2B32BA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1647825"/>
            <a:ext cx="356235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688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sko, utendørs, grunn, skygge&#10;&#10;Automatisk generert beskrivelse">
            <a:extLst>
              <a:ext uri="{FF2B5EF4-FFF2-40B4-BE49-F238E27FC236}">
                <a16:creationId xmlns:a16="http://schemas.microsoft.com/office/drawing/2014/main" id="{5C8A153B-66AB-4CC3-D03C-7D5CED198D2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612" b="7612"/>
          <a:stretch>
            <a:fillRect/>
          </a:stretch>
        </p:blipFill>
        <p:spPr/>
      </p:pic>
      <p:sp>
        <p:nvSpPr>
          <p:cNvPr id="6" name="TekstSylinder 5">
            <a:extLst>
              <a:ext uri="{FF2B5EF4-FFF2-40B4-BE49-F238E27FC236}">
                <a16:creationId xmlns:a16="http://schemas.microsoft.com/office/drawing/2014/main" id="{D22AED74-3471-1F1E-6399-425610476DCE}"/>
              </a:ext>
            </a:extLst>
          </p:cNvPr>
          <p:cNvSpPr txBox="1"/>
          <p:nvPr/>
        </p:nvSpPr>
        <p:spPr>
          <a:xfrm>
            <a:off x="194982" y="1267617"/>
            <a:ext cx="4461062" cy="1015663"/>
          </a:xfrm>
          <a:prstGeom prst="rect">
            <a:avLst/>
          </a:prstGeom>
          <a:noFill/>
        </p:spPr>
        <p:txBody>
          <a:bodyPr wrap="square">
            <a:spAutoFit/>
          </a:bodyPr>
          <a:lstStyle/>
          <a:p>
            <a:r>
              <a:rPr lang="nb-NO" sz="6000" b="1" dirty="0">
                <a:solidFill>
                  <a:schemeClr val="bg1"/>
                </a:solidFill>
              </a:rPr>
              <a:t>På linje</a:t>
            </a:r>
          </a:p>
        </p:txBody>
      </p:sp>
    </p:spTree>
    <p:extLst>
      <p:ext uri="{BB962C8B-B14F-4D97-AF65-F5344CB8AC3E}">
        <p14:creationId xmlns:p14="http://schemas.microsoft.com/office/powerpoint/2010/main" val="390415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ngen bildebeskrivelse er tilgjengelig.">
            <a:extLst>
              <a:ext uri="{FF2B5EF4-FFF2-40B4-BE49-F238E27FC236}">
                <a16:creationId xmlns:a16="http://schemas.microsoft.com/office/drawing/2014/main" id="{E376D3CA-0384-FBC6-A6B6-932944452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928813"/>
            <a:ext cx="8143875"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574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ordnorsk Handelsmesse — Synsam">
            <a:extLst>
              <a:ext uri="{FF2B5EF4-FFF2-40B4-BE49-F238E27FC236}">
                <a16:creationId xmlns:a16="http://schemas.microsoft.com/office/drawing/2014/main" id="{2B5FBE55-2EFF-FF5E-FC4B-DEB0DF2AEE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7650" y="68263"/>
            <a:ext cx="6108700" cy="6108700"/>
          </a:xfrm>
          <a:prstGeom prst="rect">
            <a:avLst/>
          </a:prstGeom>
          <a:solidFill>
            <a:srgbClr val="FFFFFF"/>
          </a:solidFill>
        </p:spPr>
      </p:pic>
    </p:spTree>
    <p:extLst>
      <p:ext uri="{BB962C8B-B14F-4D97-AF65-F5344CB8AC3E}">
        <p14:creationId xmlns:p14="http://schemas.microsoft.com/office/powerpoint/2010/main" val="730843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er er reklamen som er for diskriminerende for Norge - Euroman">
            <a:extLst>
              <a:ext uri="{FF2B5EF4-FFF2-40B4-BE49-F238E27FC236}">
                <a16:creationId xmlns:a16="http://schemas.microsoft.com/office/drawing/2014/main" id="{B6064AF7-2D1A-9002-ACB5-DB8F3596E7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70" t="21765" r="20470" b="36483"/>
          <a:stretch/>
        </p:blipFill>
        <p:spPr bwMode="auto">
          <a:xfrm>
            <a:off x="511127" y="1183339"/>
            <a:ext cx="8216016" cy="396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07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er er reklamen som er for diskriminerende for Norge - Euroman">
            <a:extLst>
              <a:ext uri="{FF2B5EF4-FFF2-40B4-BE49-F238E27FC236}">
                <a16:creationId xmlns:a16="http://schemas.microsoft.com/office/drawing/2014/main" id="{52D1A649-2442-EB3A-9926-0F8ED7CF6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972" y="2286841"/>
            <a:ext cx="6124575" cy="385762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tribunemannen-logo-800 - Hellrx">
            <a:extLst>
              <a:ext uri="{FF2B5EF4-FFF2-40B4-BE49-F238E27FC236}">
                <a16:creationId xmlns:a16="http://schemas.microsoft.com/office/drawing/2014/main" id="{453D33C8-FAC2-5212-1BAA-60A2959D8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24" y="264739"/>
            <a:ext cx="7620000"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195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FA1E58-EAFD-41E6-A715-E01D9F6E15E9}"/>
              </a:ext>
            </a:extLst>
          </p:cNvPr>
          <p:cNvSpPr>
            <a:spLocks noGrp="1"/>
          </p:cNvSpPr>
          <p:nvPr>
            <p:ph type="title"/>
          </p:nvPr>
        </p:nvSpPr>
        <p:spPr/>
        <p:txBody>
          <a:bodyPr/>
          <a:lstStyle/>
          <a:p>
            <a:endParaRPr lang="nb-NO" dirty="0"/>
          </a:p>
        </p:txBody>
      </p:sp>
      <p:pic>
        <p:nvPicPr>
          <p:cNvPr id="1026" name="Picture 2">
            <a:hlinkClick r:id="rId3"/>
            <a:extLst>
              <a:ext uri="{FF2B5EF4-FFF2-40B4-BE49-F238E27FC236}">
                <a16:creationId xmlns:a16="http://schemas.microsoft.com/office/drawing/2014/main" id="{9D868DC5-4AE0-B8EE-1C1E-95F0602FACC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7160" y="2140528"/>
            <a:ext cx="7879581" cy="32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63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Kroppsbilde, del 1">
            <a:hlinkClick r:id="" action="ppaction://media"/>
            <a:extLst>
              <a:ext uri="{FF2B5EF4-FFF2-40B4-BE49-F238E27FC236}">
                <a16:creationId xmlns:a16="http://schemas.microsoft.com/office/drawing/2014/main" id="{1A5D8AE9-C1EE-A1AC-1C06-4E9F076D5A97}"/>
              </a:ext>
            </a:extLst>
          </p:cNvPr>
          <p:cNvPicPr>
            <a:picLocks noRot="1" noChangeAspect="1"/>
          </p:cNvPicPr>
          <p:nvPr>
            <a:videoFile r:link="rId1"/>
          </p:nvPr>
        </p:nvPicPr>
        <p:blipFill>
          <a:blip r:embed="rId4"/>
          <a:stretch>
            <a:fillRect/>
          </a:stretch>
        </p:blipFill>
        <p:spPr>
          <a:xfrm>
            <a:off x="557385" y="882649"/>
            <a:ext cx="8029230" cy="4536515"/>
          </a:xfrm>
          <a:prstGeom prst="rect">
            <a:avLst/>
          </a:prstGeom>
        </p:spPr>
      </p:pic>
    </p:spTree>
    <p:extLst>
      <p:ext uri="{BB962C8B-B14F-4D97-AF65-F5344CB8AC3E}">
        <p14:creationId xmlns:p14="http://schemas.microsoft.com/office/powerpoint/2010/main" val="16868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konstruksjon, fjell, utendørs, grunn&#10;&#10;Automatisk generert beskrivelse">
            <a:extLst>
              <a:ext uri="{FF2B5EF4-FFF2-40B4-BE49-F238E27FC236}">
                <a16:creationId xmlns:a16="http://schemas.microsoft.com/office/drawing/2014/main" id="{8B3F88C1-77F0-697D-0310-802875F3EEC8}"/>
              </a:ext>
            </a:extLst>
          </p:cNvPr>
          <p:cNvPicPr>
            <a:picLocks noChangeAspect="1"/>
          </p:cNvPicPr>
          <p:nvPr/>
        </p:nvPicPr>
        <p:blipFill rotWithShape="1">
          <a:blip r:embed="rId3">
            <a:extLst>
              <a:ext uri="{28A0092B-C50C-407E-A947-70E740481C1C}">
                <a14:useLocalDpi xmlns:a14="http://schemas.microsoft.com/office/drawing/2010/main" val="0"/>
              </a:ext>
            </a:extLst>
          </a:blip>
          <a:srcRect l="11786" r="7085" b="-2"/>
          <a:stretch/>
        </p:blipFill>
        <p:spPr>
          <a:xfrm>
            <a:off x="20" y="1"/>
            <a:ext cx="3714065" cy="6858508"/>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dirty="0"/>
              <a:t>Hva er kroppsbilde?</a:t>
            </a:r>
          </a:p>
        </p:txBody>
      </p:sp>
      <p:sp>
        <p:nvSpPr>
          <p:cNvPr id="5" name="Undertittel 4"/>
          <p:cNvSpPr>
            <a:spLocks noGrp="1"/>
          </p:cNvSpPr>
          <p:nvPr>
            <p:ph sz="half" idx="2"/>
          </p:nvPr>
        </p:nvSpPr>
        <p:spPr>
          <a:xfrm>
            <a:off x="4213184" y="1892002"/>
            <a:ext cx="4362266" cy="4130656"/>
          </a:xfrm>
        </p:spPr>
        <p:txBody>
          <a:bodyPr>
            <a:normAutofit/>
          </a:bodyPr>
          <a:lstStyle/>
          <a:p>
            <a:pPr marL="285750" indent="-285750">
              <a:buFont typeface="Arial" panose="020B0604020202020204" pitchFamily="34" charset="0"/>
              <a:buChar char="•"/>
            </a:pPr>
            <a:r>
              <a:rPr lang="nb-NO"/>
              <a:t>Hvordan du ser på egen kropp</a:t>
            </a:r>
          </a:p>
          <a:p>
            <a:pPr marL="285750" indent="-285750">
              <a:buFont typeface="Arial" panose="020B0604020202020204" pitchFamily="34" charset="0"/>
              <a:buChar char="•"/>
            </a:pPr>
            <a:r>
              <a:rPr lang="nb-NO"/>
              <a:t>Tanker om kroppen</a:t>
            </a:r>
          </a:p>
          <a:p>
            <a:pPr marL="285750" indent="-285750">
              <a:buFont typeface="Arial" panose="020B0604020202020204" pitchFamily="34" charset="0"/>
              <a:buChar char="•"/>
            </a:pPr>
            <a:r>
              <a:rPr lang="nb-NO"/>
              <a:t>Følelser rundt, om og i kroppen</a:t>
            </a:r>
          </a:p>
        </p:txBody>
      </p:sp>
      <p:sp>
        <p:nvSpPr>
          <p:cNvPr id="21" name="Text Placeholder 4">
            <a:extLst>
              <a:ext uri="{FF2B5EF4-FFF2-40B4-BE49-F238E27FC236}">
                <a16:creationId xmlns:a16="http://schemas.microsoft.com/office/drawing/2014/main" id="{B4423732-CB24-D3B5-2277-07FA97157011}"/>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2714878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himmel, Baklys, utendørs, silhuett&#10;&#10;Automatisk generert beskrivelse">
            <a:extLst>
              <a:ext uri="{FF2B5EF4-FFF2-40B4-BE49-F238E27FC236}">
                <a16:creationId xmlns:a16="http://schemas.microsoft.com/office/drawing/2014/main" id="{C54283B6-6C2C-22FB-7D22-DD9D090069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7952"/>
            <a:ext cx="3714085" cy="4642606"/>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b="1" dirty="0">
                <a:effectLst/>
              </a:rPr>
              <a:t>Hvordan påvirker kroppsbilde selvfølelsen?</a:t>
            </a:r>
            <a:endParaRPr lang="nb-NO" b="1" dirty="0"/>
          </a:p>
        </p:txBody>
      </p:sp>
      <p:sp>
        <p:nvSpPr>
          <p:cNvPr id="5" name="Undertittel 4"/>
          <p:cNvSpPr>
            <a:spLocks noGrp="1"/>
          </p:cNvSpPr>
          <p:nvPr>
            <p:ph sz="half" idx="2"/>
          </p:nvPr>
        </p:nvSpPr>
        <p:spPr>
          <a:xfrm>
            <a:off x="4213184" y="1892002"/>
            <a:ext cx="4362266" cy="4130656"/>
          </a:xfrm>
        </p:spPr>
        <p:txBody>
          <a:bodyPr>
            <a:normAutofit/>
          </a:bodyPr>
          <a:lstStyle/>
          <a:p>
            <a:pPr marL="285750" indent="-285750">
              <a:buFont typeface="Arial" panose="020B0604020202020204" pitchFamily="34" charset="0"/>
              <a:buChar char="•"/>
            </a:pPr>
            <a:r>
              <a:rPr lang="nb-NO" dirty="0"/>
              <a:t>Stor innvirkning</a:t>
            </a:r>
          </a:p>
          <a:p>
            <a:pPr marL="285750" indent="-285750">
              <a:buFont typeface="Arial" panose="020B0604020202020204" pitchFamily="34" charset="0"/>
              <a:buChar char="•"/>
            </a:pPr>
            <a:r>
              <a:rPr lang="nb-NO" dirty="0"/>
              <a:t>Usikkerhet vs. selvtillit</a:t>
            </a:r>
          </a:p>
          <a:p>
            <a:pPr marL="285750" indent="-285750">
              <a:buFont typeface="Arial" panose="020B0604020202020204" pitchFamily="34" charset="0"/>
              <a:buChar char="•"/>
            </a:pPr>
            <a:r>
              <a:rPr lang="nb-NO" dirty="0"/>
              <a:t>Godt kroppsbilde vs. negativt selvbilde</a:t>
            </a:r>
          </a:p>
        </p:txBody>
      </p:sp>
      <p:sp>
        <p:nvSpPr>
          <p:cNvPr id="16" name="Text Placeholder 4">
            <a:extLst>
              <a:ext uri="{FF2B5EF4-FFF2-40B4-BE49-F238E27FC236}">
                <a16:creationId xmlns:a16="http://schemas.microsoft.com/office/drawing/2014/main" id="{1F08984D-A722-AEC8-E3C4-6727545B5DA8}"/>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16863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leke, statue, dukke, kunst&#10;&#10;Automatisk generert beskrivelse">
            <a:extLst>
              <a:ext uri="{FF2B5EF4-FFF2-40B4-BE49-F238E27FC236}">
                <a16:creationId xmlns:a16="http://schemas.microsoft.com/office/drawing/2014/main" id="{A2E92076-41BE-90EA-3AB5-EB9BF8BB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169"/>
            <a:ext cx="3714085" cy="5564172"/>
          </a:xfrm>
          <a:prstGeom prst="rect">
            <a:avLst/>
          </a:prstGeom>
          <a:noFill/>
        </p:spPr>
      </p:pic>
      <p:sp>
        <p:nvSpPr>
          <p:cNvPr id="11" name="Tittel 10"/>
          <p:cNvSpPr>
            <a:spLocks noGrp="1"/>
          </p:cNvSpPr>
          <p:nvPr>
            <p:ph type="title"/>
          </p:nvPr>
        </p:nvSpPr>
        <p:spPr>
          <a:xfrm>
            <a:off x="4213184" y="842330"/>
            <a:ext cx="4362267" cy="766010"/>
          </a:xfrm>
        </p:spPr>
        <p:txBody>
          <a:bodyPr anchor="b">
            <a:normAutofit/>
          </a:bodyPr>
          <a:lstStyle/>
          <a:p>
            <a:r>
              <a:rPr lang="nb-NO" dirty="0"/>
              <a:t>Hvordan påvirkes kroppsbilde?</a:t>
            </a:r>
          </a:p>
        </p:txBody>
      </p:sp>
      <p:sp>
        <p:nvSpPr>
          <p:cNvPr id="4" name="Undertittel 4">
            <a:extLst>
              <a:ext uri="{FF2B5EF4-FFF2-40B4-BE49-F238E27FC236}">
                <a16:creationId xmlns:a16="http://schemas.microsoft.com/office/drawing/2014/main" id="{C7B75F27-374B-4146-85FF-1B92B6FC92E5}"/>
              </a:ext>
            </a:extLst>
          </p:cNvPr>
          <p:cNvSpPr>
            <a:spLocks noGrp="1"/>
          </p:cNvSpPr>
          <p:nvPr>
            <p:ph sz="half" idx="2"/>
          </p:nvPr>
        </p:nvSpPr>
        <p:spPr>
          <a:xfrm>
            <a:off x="4213184" y="1892002"/>
            <a:ext cx="4362266" cy="4130656"/>
          </a:xfrm>
        </p:spPr>
        <p:txBody>
          <a:bodyPr>
            <a:normAutofit/>
          </a:bodyPr>
          <a:lstStyle/>
          <a:p>
            <a:pPr marL="285750" indent="-285750">
              <a:buFont typeface="Arial" panose="020B0604020202020204" pitchFamily="34" charset="0"/>
              <a:buChar char="•"/>
            </a:pPr>
            <a:r>
              <a:rPr lang="nb-NO"/>
              <a:t>Interne og eksterne faktorer</a:t>
            </a:r>
          </a:p>
          <a:p>
            <a:pPr marL="285750" indent="-285750">
              <a:buFont typeface="Arial" panose="020B0604020202020204" pitchFamily="34" charset="0"/>
              <a:buChar char="•"/>
            </a:pPr>
            <a:r>
              <a:rPr lang="nb-NO"/>
              <a:t>Ungdom særlig sårbare </a:t>
            </a:r>
          </a:p>
          <a:p>
            <a:pPr marL="285750" indent="-285750">
              <a:buFont typeface="Arial" panose="020B0604020202020204" pitchFamily="34" charset="0"/>
              <a:buChar char="•"/>
            </a:pPr>
            <a:r>
              <a:rPr lang="nb-NO"/>
              <a:t>«Idealet» kan skape usikkerhet</a:t>
            </a:r>
          </a:p>
          <a:p>
            <a:pPr marL="285750" indent="-285750">
              <a:buFont typeface="Arial" panose="020B0604020202020204" pitchFamily="34" charset="0"/>
              <a:buChar char="•"/>
            </a:pPr>
            <a:endParaRPr lang="nb-NO"/>
          </a:p>
          <a:p>
            <a:pPr marL="285750" indent="-285750">
              <a:buFont typeface="Arial" panose="020B0604020202020204" pitchFamily="34" charset="0"/>
              <a:buChar char="•"/>
            </a:pPr>
            <a:endParaRPr lang="nb-NO"/>
          </a:p>
        </p:txBody>
      </p:sp>
      <p:sp>
        <p:nvSpPr>
          <p:cNvPr id="21" name="Text Placeholder 4">
            <a:extLst>
              <a:ext uri="{FF2B5EF4-FFF2-40B4-BE49-F238E27FC236}">
                <a16:creationId xmlns:a16="http://schemas.microsoft.com/office/drawing/2014/main" id="{B41ED8D4-8A77-70EC-C036-0A0F0B573A42}"/>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138863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person, finger, negl, holde&#10;&#10;Automatisk generert beskrivelse">
            <a:extLst>
              <a:ext uri="{FF2B5EF4-FFF2-40B4-BE49-F238E27FC236}">
                <a16:creationId xmlns:a16="http://schemas.microsoft.com/office/drawing/2014/main" id="{1EBE9AEB-9A98-00CE-6228-5CCC572080D3}"/>
              </a:ext>
            </a:extLst>
          </p:cNvPr>
          <p:cNvPicPr>
            <a:picLocks noChangeAspect="1"/>
          </p:cNvPicPr>
          <p:nvPr/>
        </p:nvPicPr>
        <p:blipFill rotWithShape="1">
          <a:blip r:embed="rId3">
            <a:extLst>
              <a:ext uri="{28A0092B-C50C-407E-A947-70E740481C1C}">
                <a14:useLocalDpi xmlns:a14="http://schemas.microsoft.com/office/drawing/2010/main" val="0"/>
              </a:ext>
            </a:extLst>
          </a:blip>
          <a:srcRect l="42244" r="21880" b="-1"/>
          <a:stretch/>
        </p:blipFill>
        <p:spPr>
          <a:xfrm>
            <a:off x="20" y="1"/>
            <a:ext cx="3714065" cy="6858508"/>
          </a:xfrm>
          <a:prstGeom prst="rect">
            <a:avLst/>
          </a:prstGeom>
          <a:noFill/>
        </p:spPr>
      </p:pic>
      <p:sp>
        <p:nvSpPr>
          <p:cNvPr id="7" name="Tittel 6"/>
          <p:cNvSpPr>
            <a:spLocks noGrp="1"/>
          </p:cNvSpPr>
          <p:nvPr>
            <p:ph type="title"/>
          </p:nvPr>
        </p:nvSpPr>
        <p:spPr>
          <a:xfrm>
            <a:off x="4213184" y="842330"/>
            <a:ext cx="4362267" cy="766010"/>
          </a:xfrm>
        </p:spPr>
        <p:txBody>
          <a:bodyPr anchor="b">
            <a:normAutofit/>
          </a:bodyPr>
          <a:lstStyle/>
          <a:p>
            <a:r>
              <a:rPr lang="nb-NO" dirty="0"/>
              <a:t>Ungdom og kroppsbilde</a:t>
            </a:r>
          </a:p>
        </p:txBody>
      </p:sp>
      <p:sp>
        <p:nvSpPr>
          <p:cNvPr id="8" name="Undertittel 7"/>
          <p:cNvSpPr>
            <a:spLocks noGrp="1"/>
          </p:cNvSpPr>
          <p:nvPr>
            <p:ph sz="half" idx="2"/>
          </p:nvPr>
        </p:nvSpPr>
        <p:spPr>
          <a:xfrm>
            <a:off x="4213184" y="1892002"/>
            <a:ext cx="4362266" cy="4130656"/>
          </a:xfrm>
        </p:spPr>
        <p:txBody>
          <a:bodyPr>
            <a:normAutofit/>
          </a:bodyPr>
          <a:lstStyle/>
          <a:p>
            <a:pPr>
              <a:buFont typeface="Arial" panose="020B0604020202020204" pitchFamily="34" charset="0"/>
              <a:buChar char="•"/>
            </a:pPr>
            <a:r>
              <a:rPr lang="nb-NO" b="0" i="0" dirty="0">
                <a:effectLst/>
              </a:rPr>
              <a:t>Mange sliter med eget kroppsbilde</a:t>
            </a:r>
          </a:p>
          <a:p>
            <a:pPr>
              <a:buFont typeface="Arial" panose="020B0604020202020204" pitchFamily="34" charset="0"/>
              <a:buChar char="•"/>
            </a:pPr>
            <a:r>
              <a:rPr lang="nb-NO" dirty="0"/>
              <a:t>Mange grunner:</a:t>
            </a:r>
          </a:p>
          <a:p>
            <a:pPr lvl="1">
              <a:buFont typeface="Arial" panose="020B0604020202020204" pitchFamily="34" charset="0"/>
              <a:buChar char="•"/>
            </a:pPr>
            <a:r>
              <a:rPr lang="nb-NO" dirty="0"/>
              <a:t>Puberteten</a:t>
            </a:r>
          </a:p>
          <a:p>
            <a:pPr lvl="1">
              <a:buFont typeface="Arial" panose="020B0604020202020204" pitchFamily="34" charset="0"/>
              <a:buChar char="•"/>
            </a:pPr>
            <a:r>
              <a:rPr lang="nb-NO" dirty="0"/>
              <a:t>Kroppen forandrer seg</a:t>
            </a:r>
          </a:p>
          <a:p>
            <a:pPr lvl="1">
              <a:buFont typeface="Arial" panose="020B0604020202020204" pitchFamily="34" charset="0"/>
              <a:buChar char="•"/>
            </a:pPr>
            <a:r>
              <a:rPr lang="nb-NO" dirty="0"/>
              <a:t>Påvirkning fra nærpersoner</a:t>
            </a:r>
          </a:p>
          <a:p>
            <a:pPr lvl="1">
              <a:buFont typeface="Arial" panose="020B0604020202020204" pitchFamily="34" charset="0"/>
              <a:buChar char="•"/>
            </a:pPr>
            <a:r>
              <a:rPr lang="nb-NO" b="0" i="0" dirty="0">
                <a:effectLst/>
              </a:rPr>
              <a:t>Sosiale medier</a:t>
            </a:r>
          </a:p>
          <a:p>
            <a:pPr lvl="1">
              <a:buFont typeface="Arial" panose="020B0604020202020204" pitchFamily="34" charset="0"/>
              <a:buChar char="•"/>
            </a:pPr>
            <a:r>
              <a:rPr lang="nb-NO" dirty="0"/>
              <a:t>Forventninger</a:t>
            </a:r>
          </a:p>
        </p:txBody>
      </p:sp>
      <p:sp>
        <p:nvSpPr>
          <p:cNvPr id="13" name="Text Placeholder 4">
            <a:extLst>
              <a:ext uri="{FF2B5EF4-FFF2-40B4-BE49-F238E27FC236}">
                <a16:creationId xmlns:a16="http://schemas.microsoft.com/office/drawing/2014/main" id="{A5E36231-08C9-0880-531C-B07DD9AFFC9B}"/>
              </a:ext>
            </a:extLst>
          </p:cNvPr>
          <p:cNvSpPr>
            <a:spLocks noGrp="1"/>
          </p:cNvSpPr>
          <p:nvPr>
            <p:ph type="body" sz="quarter" idx="14"/>
          </p:nvPr>
        </p:nvSpPr>
        <p:spPr>
          <a:xfrm>
            <a:off x="0" y="6520761"/>
            <a:ext cx="6550413" cy="9718"/>
          </a:xfrm>
        </p:spPr>
        <p:txBody>
          <a:bodyPr>
            <a:normAutofit fontScale="25000" lnSpcReduction="20000"/>
          </a:bodyPr>
          <a:lstStyle/>
          <a:p>
            <a:endParaRPr lang="en-US"/>
          </a:p>
        </p:txBody>
      </p:sp>
    </p:spTree>
    <p:extLst>
      <p:ext uri="{BB962C8B-B14F-4D97-AF65-F5344CB8AC3E}">
        <p14:creationId xmlns:p14="http://schemas.microsoft.com/office/powerpoint/2010/main" val="2195016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0"/>
          <p:cNvSpPr>
            <a:spLocks noGrp="1"/>
          </p:cNvSpPr>
          <p:nvPr>
            <p:ph type="title"/>
          </p:nvPr>
        </p:nvSpPr>
        <p:spPr>
          <a:xfrm>
            <a:off x="479396" y="2566802"/>
            <a:ext cx="8185207" cy="1169094"/>
          </a:xfrm>
        </p:spPr>
        <p:txBody>
          <a:bodyPr>
            <a:noAutofit/>
          </a:bodyPr>
          <a:lstStyle/>
          <a:p>
            <a:pPr algn="ctr"/>
            <a:r>
              <a:rPr lang="nb-NO" sz="6000" dirty="0">
                <a:latin typeface="DK Lemon Yellow Sun" panose="02000000000000000000" pitchFamily="50" charset="0"/>
              </a:rPr>
              <a:t>Hvordan snu et negativt kroppsbilde?</a:t>
            </a:r>
          </a:p>
        </p:txBody>
      </p:sp>
      <p:sp>
        <p:nvSpPr>
          <p:cNvPr id="8" name="Rektangel 7">
            <a:extLst>
              <a:ext uri="{FF2B5EF4-FFF2-40B4-BE49-F238E27FC236}">
                <a16:creationId xmlns:a16="http://schemas.microsoft.com/office/drawing/2014/main" id="{F61D98C0-AB7D-4142-ADFA-5ACB39ACD32D}"/>
              </a:ext>
            </a:extLst>
          </p:cNvPr>
          <p:cNvSpPr/>
          <p:nvPr/>
        </p:nvSpPr>
        <p:spPr>
          <a:xfrm>
            <a:off x="717512" y="1175069"/>
            <a:ext cx="4572000" cy="646331"/>
          </a:xfrm>
          <a:prstGeom prst="rect">
            <a:avLst/>
          </a:prstGeom>
        </p:spPr>
        <p:txBody>
          <a:bodyPr>
            <a:spAutoFit/>
          </a:bodyPr>
          <a:lstStyle/>
          <a:p>
            <a:r>
              <a:rPr lang="nb-NO" sz="3600" dirty="0">
                <a:solidFill>
                  <a:schemeClr val="accent3"/>
                </a:solidFill>
                <a:latin typeface="DK Lemon Yellow Sun" panose="02000000000000000000" pitchFamily="50" charset="0"/>
              </a:rPr>
              <a:t>Kan avlæres</a:t>
            </a:r>
          </a:p>
        </p:txBody>
      </p:sp>
      <p:sp>
        <p:nvSpPr>
          <p:cNvPr id="9" name="TekstSylinder 8">
            <a:extLst>
              <a:ext uri="{FF2B5EF4-FFF2-40B4-BE49-F238E27FC236}">
                <a16:creationId xmlns:a16="http://schemas.microsoft.com/office/drawing/2014/main" id="{3C417D22-AA96-4596-9F95-80F7A1E25E45}"/>
              </a:ext>
            </a:extLst>
          </p:cNvPr>
          <p:cNvSpPr txBox="1"/>
          <p:nvPr/>
        </p:nvSpPr>
        <p:spPr>
          <a:xfrm>
            <a:off x="3989832" y="395738"/>
            <a:ext cx="5154168" cy="1477328"/>
          </a:xfrm>
          <a:prstGeom prst="rect">
            <a:avLst/>
          </a:prstGeom>
          <a:noFill/>
        </p:spPr>
        <p:txBody>
          <a:bodyPr wrap="square" rtlCol="0">
            <a:spAutoFit/>
          </a:bodyPr>
          <a:lstStyle/>
          <a:p>
            <a:r>
              <a:rPr lang="nb-NO" sz="3600" dirty="0">
                <a:solidFill>
                  <a:schemeClr val="accent6"/>
                </a:solidFill>
                <a:latin typeface="DK Lemon Yellow Sun" panose="02000000000000000000" pitchFamily="50" charset="0"/>
              </a:rPr>
              <a:t>Plasser skammen der den hører hjemme</a:t>
            </a:r>
          </a:p>
          <a:p>
            <a:endParaRPr lang="nb-NO" dirty="0"/>
          </a:p>
        </p:txBody>
      </p:sp>
      <p:sp>
        <p:nvSpPr>
          <p:cNvPr id="12" name="TekstSylinder 11">
            <a:extLst>
              <a:ext uri="{FF2B5EF4-FFF2-40B4-BE49-F238E27FC236}">
                <a16:creationId xmlns:a16="http://schemas.microsoft.com/office/drawing/2014/main" id="{61E97592-373C-475B-9F85-52B96F31866C}"/>
              </a:ext>
            </a:extLst>
          </p:cNvPr>
          <p:cNvSpPr txBox="1"/>
          <p:nvPr/>
        </p:nvSpPr>
        <p:spPr>
          <a:xfrm>
            <a:off x="1060704" y="4650547"/>
            <a:ext cx="4228808" cy="923330"/>
          </a:xfrm>
          <a:prstGeom prst="rect">
            <a:avLst/>
          </a:prstGeom>
          <a:noFill/>
        </p:spPr>
        <p:txBody>
          <a:bodyPr wrap="square" rtlCol="0">
            <a:spAutoFit/>
          </a:bodyPr>
          <a:lstStyle/>
          <a:p>
            <a:r>
              <a:rPr lang="nb-NO" sz="3600" dirty="0">
                <a:solidFill>
                  <a:srgbClr val="92D050"/>
                </a:solidFill>
                <a:latin typeface="DK Lemon Yellow Sun" panose="02000000000000000000" pitchFamily="50" charset="0"/>
              </a:rPr>
              <a:t>Vær nøytral</a:t>
            </a:r>
          </a:p>
          <a:p>
            <a:endParaRPr lang="nb-NO" dirty="0"/>
          </a:p>
        </p:txBody>
      </p:sp>
      <p:sp>
        <p:nvSpPr>
          <p:cNvPr id="13" name="TekstSylinder 12">
            <a:extLst>
              <a:ext uri="{FF2B5EF4-FFF2-40B4-BE49-F238E27FC236}">
                <a16:creationId xmlns:a16="http://schemas.microsoft.com/office/drawing/2014/main" id="{27B5C1A3-6D6A-4CE8-8B2D-18F9D4389B84}"/>
              </a:ext>
            </a:extLst>
          </p:cNvPr>
          <p:cNvSpPr txBox="1"/>
          <p:nvPr/>
        </p:nvSpPr>
        <p:spPr>
          <a:xfrm>
            <a:off x="3194634" y="4124499"/>
            <a:ext cx="5790048" cy="923330"/>
          </a:xfrm>
          <a:prstGeom prst="rect">
            <a:avLst/>
          </a:prstGeom>
          <a:noFill/>
        </p:spPr>
        <p:txBody>
          <a:bodyPr wrap="square" rtlCol="0">
            <a:spAutoFit/>
          </a:bodyPr>
          <a:lstStyle/>
          <a:p>
            <a:r>
              <a:rPr lang="nb-NO" sz="3600" dirty="0">
                <a:solidFill>
                  <a:schemeClr val="accent4"/>
                </a:solidFill>
                <a:latin typeface="DK Lemon Yellow Sun" panose="02000000000000000000" pitchFamily="50" charset="0"/>
              </a:rPr>
              <a:t>Identifiser tanker og følelser</a:t>
            </a:r>
          </a:p>
          <a:p>
            <a:endParaRPr lang="nb-NO" dirty="0"/>
          </a:p>
        </p:txBody>
      </p:sp>
      <p:sp>
        <p:nvSpPr>
          <p:cNvPr id="14" name="TekstSylinder 13">
            <a:extLst>
              <a:ext uri="{FF2B5EF4-FFF2-40B4-BE49-F238E27FC236}">
                <a16:creationId xmlns:a16="http://schemas.microsoft.com/office/drawing/2014/main" id="{319CD1B6-3D19-45FD-8366-98F158789ABD}"/>
              </a:ext>
            </a:extLst>
          </p:cNvPr>
          <p:cNvSpPr txBox="1"/>
          <p:nvPr/>
        </p:nvSpPr>
        <p:spPr>
          <a:xfrm>
            <a:off x="260558" y="5505154"/>
            <a:ext cx="8974161" cy="646331"/>
          </a:xfrm>
          <a:prstGeom prst="rect">
            <a:avLst/>
          </a:prstGeom>
          <a:noFill/>
        </p:spPr>
        <p:txBody>
          <a:bodyPr wrap="square" rtlCol="0">
            <a:spAutoFit/>
          </a:bodyPr>
          <a:lstStyle/>
          <a:p>
            <a:r>
              <a:rPr lang="nb-NO" sz="3600" dirty="0">
                <a:latin typeface="DK Lemon Yellow Sun" panose="02000000000000000000" pitchFamily="50" charset="0"/>
              </a:rPr>
              <a:t>Vit at de fleste kjenner på de samme følelsene</a:t>
            </a:r>
          </a:p>
        </p:txBody>
      </p:sp>
      <mc:AlternateContent xmlns:mc="http://schemas.openxmlformats.org/markup-compatibility/2006" xmlns:p14="http://schemas.microsoft.com/office/powerpoint/2010/main">
        <mc:Choice Requires="p14">
          <p:contentPart p14:bwMode="auto" r:id="rId3">
            <p14:nvContentPartPr>
              <p14:cNvPr id="36" name="Håndskrift 35">
                <a:extLst>
                  <a:ext uri="{FF2B5EF4-FFF2-40B4-BE49-F238E27FC236}">
                    <a16:creationId xmlns:a16="http://schemas.microsoft.com/office/drawing/2014/main" id="{3C8D5EE8-D9FD-4D06-BDC1-C9BFB1BE58DD}"/>
                  </a:ext>
                </a:extLst>
              </p14:cNvPr>
              <p14:cNvContentPartPr/>
              <p14:nvPr/>
            </p14:nvContentPartPr>
            <p14:xfrm>
              <a:off x="10397880" y="6234823"/>
              <a:ext cx="360" cy="360"/>
            </p14:xfrm>
          </p:contentPart>
        </mc:Choice>
        <mc:Fallback xmlns="">
          <p:pic>
            <p:nvPicPr>
              <p:cNvPr id="36" name="Håndskrift 35">
                <a:extLst>
                  <a:ext uri="{FF2B5EF4-FFF2-40B4-BE49-F238E27FC236}">
                    <a16:creationId xmlns:a16="http://schemas.microsoft.com/office/drawing/2014/main" id="{3C8D5EE8-D9FD-4D06-BDC1-C9BFB1BE58DD}"/>
                  </a:ext>
                </a:extLst>
              </p:cNvPr>
              <p:cNvPicPr/>
              <p:nvPr/>
            </p:nvPicPr>
            <p:blipFill>
              <a:blip r:embed="rId4"/>
              <a:stretch>
                <a:fillRect/>
              </a:stretch>
            </p:blipFill>
            <p:spPr>
              <a:xfrm>
                <a:off x="10380240" y="6216823"/>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34" name="Håndskrift 133">
                <a:extLst>
                  <a:ext uri="{FF2B5EF4-FFF2-40B4-BE49-F238E27FC236}">
                    <a16:creationId xmlns:a16="http://schemas.microsoft.com/office/drawing/2014/main" id="{8E3D8877-AEC8-4137-995A-FA97716443EA}"/>
                  </a:ext>
                </a:extLst>
              </p14:cNvPr>
              <p14:cNvContentPartPr/>
              <p14:nvPr/>
            </p14:nvContentPartPr>
            <p14:xfrm>
              <a:off x="-2752200" y="1662823"/>
              <a:ext cx="360" cy="360"/>
            </p14:xfrm>
          </p:contentPart>
        </mc:Choice>
        <mc:Fallback xmlns="">
          <p:pic>
            <p:nvPicPr>
              <p:cNvPr id="134" name="Håndskrift 133">
                <a:extLst>
                  <a:ext uri="{FF2B5EF4-FFF2-40B4-BE49-F238E27FC236}">
                    <a16:creationId xmlns:a16="http://schemas.microsoft.com/office/drawing/2014/main" id="{8E3D8877-AEC8-4137-995A-FA97716443EA}"/>
                  </a:ext>
                </a:extLst>
              </p:cNvPr>
              <p:cNvPicPr/>
              <p:nvPr/>
            </p:nvPicPr>
            <p:blipFill>
              <a:blip r:embed="rId6"/>
              <a:stretch>
                <a:fillRect/>
              </a:stretch>
            </p:blipFill>
            <p:spPr>
              <a:xfrm>
                <a:off x="-2770200" y="1645183"/>
                <a:ext cx="36000" cy="36000"/>
              </a:xfrm>
              <a:prstGeom prst="rect">
                <a:avLst/>
              </a:prstGeom>
            </p:spPr>
          </p:pic>
        </mc:Fallback>
      </mc:AlternateContent>
    </p:spTree>
    <p:extLst>
      <p:ext uri="{BB962C8B-B14F-4D97-AF65-F5344CB8AC3E}">
        <p14:creationId xmlns:p14="http://schemas.microsoft.com/office/powerpoint/2010/main" val="38497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vordan analysere en reklame - Studieweb.no">
            <a:extLst>
              <a:ext uri="{FF2B5EF4-FFF2-40B4-BE49-F238E27FC236}">
                <a16:creationId xmlns:a16="http://schemas.microsoft.com/office/drawing/2014/main" id="{50A19BEE-69F1-6676-9EAE-9DF61E9824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33"/>
          <a:stretch/>
        </p:blipFill>
        <p:spPr bwMode="auto">
          <a:xfrm>
            <a:off x="20" y="1"/>
            <a:ext cx="9143980" cy="5105814"/>
          </a:xfrm>
          <a:prstGeom prst="rect">
            <a:avLst/>
          </a:prstGeom>
          <a:solidFill>
            <a:srgbClr val="FFFFFF"/>
          </a:solidFill>
        </p:spPr>
      </p:pic>
      <p:sp>
        <p:nvSpPr>
          <p:cNvPr id="7" name="Tittel 6"/>
          <p:cNvSpPr>
            <a:spLocks noGrp="1"/>
          </p:cNvSpPr>
          <p:nvPr>
            <p:ph type="ctrTitle"/>
          </p:nvPr>
        </p:nvSpPr>
        <p:spPr>
          <a:xfrm>
            <a:off x="0" y="4026983"/>
            <a:ext cx="8254601" cy="1133905"/>
          </a:xfrm>
        </p:spPr>
        <p:txBody>
          <a:bodyPr vert="horz" lIns="864984" tIns="0" rIns="323964" bIns="388757" rtlCol="0" anchor="ctr" anchorCtr="0">
            <a:normAutofit/>
          </a:bodyPr>
          <a:lstStyle/>
          <a:p>
            <a:r>
              <a:rPr lang="nb-NO" b="1" kern="1200">
                <a:latin typeface="+mj-lt"/>
                <a:ea typeface="+mj-ea"/>
                <a:cs typeface="+mj-cs"/>
              </a:rPr>
              <a:t>Hva var det du sa det var reklame for?</a:t>
            </a:r>
          </a:p>
        </p:txBody>
      </p:sp>
      <p:sp>
        <p:nvSpPr>
          <p:cNvPr id="8" name="Undertittel 7"/>
          <p:cNvSpPr>
            <a:spLocks/>
          </p:cNvSpPr>
          <p:nvPr/>
        </p:nvSpPr>
        <p:spPr>
          <a:xfrm>
            <a:off x="0" y="4827198"/>
            <a:ext cx="8254602" cy="641166"/>
          </a:xfrm>
          <a:prstGeom prst="rect">
            <a:avLst/>
          </a:prstGeom>
          <a:noFill/>
        </p:spPr>
        <p:txBody>
          <a:bodyPr vert="horz" lIns="864984" tIns="0" rIns="541020" bIns="0" rtlCol="0">
            <a:normAutofit/>
          </a:bodyPr>
          <a:lstStyle/>
          <a:p>
            <a:pPr defTabSz="617220">
              <a:lnSpc>
                <a:spcPct val="90000"/>
              </a:lnSpc>
              <a:spcBef>
                <a:spcPts val="675"/>
              </a:spcBef>
              <a:spcAft>
                <a:spcPts val="600"/>
              </a:spcAft>
              <a:buClr>
                <a:schemeClr val="accent1"/>
              </a:buClr>
            </a:pPr>
            <a:r>
              <a:rPr lang="nb-NO" sz="1600" kern="1200">
                <a:solidFill>
                  <a:schemeClr val="bg1"/>
                </a:solidFill>
                <a:latin typeface="+mn-lt"/>
                <a:ea typeface="+mn-ea"/>
                <a:cs typeface="+mn-cs"/>
              </a:rPr>
              <a:t>En gjettelek om kropp og reklame!</a:t>
            </a:r>
            <a:endParaRPr lang="nb-NO" sz="1600" i="0" kern="1200">
              <a:solidFill>
                <a:schemeClr val="bg1"/>
              </a:solidFill>
              <a:effectLst/>
              <a:latin typeface="+mn-lt"/>
              <a:ea typeface="+mn-ea"/>
              <a:cs typeface="+mn-cs"/>
            </a:endParaRPr>
          </a:p>
          <a:p>
            <a:pPr defTabSz="617220">
              <a:lnSpc>
                <a:spcPct val="90000"/>
              </a:lnSpc>
              <a:spcBef>
                <a:spcPts val="675"/>
              </a:spcBef>
              <a:spcAft>
                <a:spcPts val="600"/>
              </a:spcAft>
              <a:buClr>
                <a:schemeClr val="accent1"/>
              </a:buClr>
            </a:pPr>
            <a:endParaRPr lang="nb-NO" sz="1600" b="0" i="0" kern="1200">
              <a:solidFill>
                <a:schemeClr val="bg1"/>
              </a:solidFill>
              <a:effectLst/>
              <a:latin typeface="+mn-lt"/>
              <a:ea typeface="+mn-ea"/>
              <a:cs typeface="+mn-cs"/>
            </a:endParaRPr>
          </a:p>
        </p:txBody>
      </p:sp>
    </p:spTree>
    <p:extLst>
      <p:ext uri="{BB962C8B-B14F-4D97-AF65-F5344CB8AC3E}">
        <p14:creationId xmlns:p14="http://schemas.microsoft.com/office/powerpoint/2010/main" val="1184273995"/>
      </p:ext>
    </p:extLst>
  </p:cSld>
  <p:clrMapOvr>
    <a:masterClrMapping/>
  </p:clrMapOvr>
</p:sld>
</file>

<file path=ppt/theme/theme1.xml><?xml version="1.0" encoding="utf-8"?>
<a:theme xmlns:a="http://schemas.openxmlformats.org/drawingml/2006/main" name="Office-tema">
  <a:themeElements>
    <a:clrScheme name="Likestillingssenteret">
      <a:dk1>
        <a:sysClr val="windowText" lastClr="000000"/>
      </a:dk1>
      <a:lt1>
        <a:sysClr val="window" lastClr="FFFFFF"/>
      </a:lt1>
      <a:dk2>
        <a:srgbClr val="556670"/>
      </a:dk2>
      <a:lt2>
        <a:srgbClr val="E7E6E6"/>
      </a:lt2>
      <a:accent1>
        <a:srgbClr val="F7A71F"/>
      </a:accent1>
      <a:accent2>
        <a:srgbClr val="7C8990"/>
      </a:accent2>
      <a:accent3>
        <a:srgbClr val="DA4E97"/>
      </a:accent3>
      <a:accent4>
        <a:srgbClr val="8D6CAE"/>
      </a:accent4>
      <a:accent5>
        <a:srgbClr val="8DC4EC"/>
      </a:accent5>
      <a:accent6>
        <a:srgbClr val="4AAFC0"/>
      </a:accent6>
      <a:hlink>
        <a:srgbClr val="0563C1"/>
      </a:hlink>
      <a:folHlink>
        <a:srgbClr val="954F72"/>
      </a:folHlink>
    </a:clrScheme>
    <a:fontScheme name="Likestllingssenter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2" id="{E8BF836C-55DD-48A2-AA37-1243079FB017}" vid="{D8334AF8-4958-4004-857F-5D3EB8FAC4D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b141963-ee2d-43a3-8363-ffe15ce761ab">
      <Terms xmlns="http://schemas.microsoft.com/office/infopath/2007/PartnerControls"/>
    </lcf76f155ced4ddcb4097134ff3c332f>
    <TaxCatchAll xmlns="d5aa5b0c-cc6c-48a4-9558-8d43f73a4f1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73BBA52DF29CA4EBC4D735762084347" ma:contentTypeVersion="18" ma:contentTypeDescription="Opprett et nytt dokument." ma:contentTypeScope="" ma:versionID="2fa48682a8b20be6e430f6976ab01922">
  <xsd:schema xmlns:xsd="http://www.w3.org/2001/XMLSchema" xmlns:xs="http://www.w3.org/2001/XMLSchema" xmlns:p="http://schemas.microsoft.com/office/2006/metadata/properties" xmlns:ns2="d5aa5b0c-cc6c-48a4-9558-8d43f73a4f1c" xmlns:ns3="bb141963-ee2d-43a3-8363-ffe15ce761ab" targetNamespace="http://schemas.microsoft.com/office/2006/metadata/properties" ma:root="true" ma:fieldsID="80ddbdeea0be2ba4ab3702fc1a30d5c9" ns2:_="" ns3:_="">
    <xsd:import namespace="d5aa5b0c-cc6c-48a4-9558-8d43f73a4f1c"/>
    <xsd:import namespace="bb141963-ee2d-43a3-8363-ffe15ce761a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a5b0c-cc6c-48a4-9558-8d43f73a4f1c"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2867b935-2526-4fa5-9328-ec48ee735fb8}" ma:internalName="TaxCatchAll" ma:showField="CatchAllData" ma:web="d5aa5b0c-cc6c-48a4-9558-8d43f73a4f1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b141963-ee2d-43a3-8363-ffe15ce761a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490d4d08-86c2-47bf-b4a8-dace8e9738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51E7A5-0D64-4D58-8F96-F81E92D9EDEC}">
  <ds:schemaRefs>
    <ds:schemaRef ds:uri="http://schemas.microsoft.com/sharepoint/v3/contenttype/forms"/>
  </ds:schemaRefs>
</ds:datastoreItem>
</file>

<file path=customXml/itemProps2.xml><?xml version="1.0" encoding="utf-8"?>
<ds:datastoreItem xmlns:ds="http://schemas.openxmlformats.org/officeDocument/2006/customXml" ds:itemID="{F09C3627-2100-48D9-84DC-D201EDB212DF}">
  <ds:schemaRefs>
    <ds:schemaRef ds:uri="http://schemas.microsoft.com/office/2006/metadata/properties"/>
    <ds:schemaRef ds:uri="http://schemas.microsoft.com/office/infopath/2007/PartnerControls"/>
    <ds:schemaRef ds:uri="bb141963-ee2d-43a3-8363-ffe15ce761ab"/>
    <ds:schemaRef ds:uri="d5aa5b0c-cc6c-48a4-9558-8d43f73a4f1c"/>
  </ds:schemaRefs>
</ds:datastoreItem>
</file>

<file path=customXml/itemProps3.xml><?xml version="1.0" encoding="utf-8"?>
<ds:datastoreItem xmlns:ds="http://schemas.openxmlformats.org/officeDocument/2006/customXml" ds:itemID="{3FFEFECD-17F1-4C8F-B9F3-6E6EEE10B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aa5b0c-cc6c-48a4-9558-8d43f73a4f1c"/>
    <ds:schemaRef ds:uri="bb141963-ee2d-43a3-8363-ffe15ce761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TotalTime>
  <Words>1626</Words>
  <Application>Microsoft Office PowerPoint</Application>
  <PresentationFormat>Skjermfremvisning (4:3)</PresentationFormat>
  <Paragraphs>116</Paragraphs>
  <Slides>24</Slides>
  <Notes>15</Notes>
  <HiddenSlides>0</HiddenSlides>
  <MMClips>1</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24</vt:i4>
      </vt:variant>
    </vt:vector>
  </HeadingPairs>
  <TitlesOfParts>
    <vt:vector size="32" baseType="lpstr">
      <vt:lpstr>Arial</vt:lpstr>
      <vt:lpstr>Calibri</vt:lpstr>
      <vt:lpstr>clcicgqyw0002obe2xroteu2c</vt:lpstr>
      <vt:lpstr>DK Lemon Yellow Sun</vt:lpstr>
      <vt:lpstr>Source Serif Pro</vt:lpstr>
      <vt:lpstr>Söhne</vt:lpstr>
      <vt:lpstr>Wingdings 2</vt:lpstr>
      <vt:lpstr>Office-tema</vt:lpstr>
      <vt:lpstr>Kroppsbilde Hvordan vi ser oss selv og påvirkes av samfunnet</vt:lpstr>
      <vt:lpstr>PowerPoint-presentasjon</vt:lpstr>
      <vt:lpstr>PowerPoint-presentasjon</vt:lpstr>
      <vt:lpstr>Hva er kroppsbilde?</vt:lpstr>
      <vt:lpstr>Hvordan påvirker kroppsbilde selvfølelsen?</vt:lpstr>
      <vt:lpstr>Hvordan påvirkes kroppsbilde?</vt:lpstr>
      <vt:lpstr>Ungdom og kroppsbilde</vt:lpstr>
      <vt:lpstr>Hvordan snu et negativt kroppsbilde?</vt:lpstr>
      <vt:lpstr>Hva var det du sa det var reklame for?</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Likestillingssenteret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Annette Solberg</dc:creator>
  <dc:description>template by addpoint.no</dc:description>
  <cp:lastModifiedBy>Carina Carlsen</cp:lastModifiedBy>
  <cp:revision>486</cp:revision>
  <cp:lastPrinted>2019-02-25T13:33:34Z</cp:lastPrinted>
  <dcterms:created xsi:type="dcterms:W3CDTF">2017-08-03T06:28:02Z</dcterms:created>
  <dcterms:modified xsi:type="dcterms:W3CDTF">2024-09-10T11:30:25Z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Order">
    <vt:r8>6813800</vt:r8>
  </property>
  <property fmtid="{D5CDD505-2E9C-101B-9397-08002B2CF9AE}" pid="4" name="ContentTypeId">
    <vt:lpwstr>0x010100473BBA52DF29CA4EBC4D735762084347</vt:lpwstr>
  </property>
  <property fmtid="{D5CDD505-2E9C-101B-9397-08002B2CF9AE}" pid="5" name="MediaServiceImageTags">
    <vt:lpwstr/>
  </property>
</Properties>
</file>