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412" r:id="rId5"/>
    <p:sldId id="457" r:id="rId6"/>
    <p:sldId id="423" r:id="rId7"/>
    <p:sldId id="426" r:id="rId8"/>
    <p:sldId id="425" r:id="rId9"/>
    <p:sldId id="443" r:id="rId10"/>
    <p:sldId id="486" r:id="rId11"/>
    <p:sldId id="418" r:id="rId12"/>
    <p:sldId id="495" r:id="rId13"/>
    <p:sldId id="435" r:id="rId14"/>
    <p:sldId id="494" r:id="rId15"/>
  </p:sldIdLst>
  <p:sldSz cx="9144000" cy="6858000" type="screen4x3"/>
  <p:notesSz cx="7010400" cy="9296400"/>
  <p:defaultTextStyle>
    <a:defPPr>
      <a:defRPr lang="nb-NO"/>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Solberg" initials="AS" lastIdx="2" clrIdx="0">
    <p:extLst>
      <p:ext uri="{19B8F6BF-5375-455C-9EA6-DF929625EA0E}">
        <p15:presenceInfo xmlns:p15="http://schemas.microsoft.com/office/powerpoint/2012/main" userId="S-1-5-21-1647411590-422869849-2351291333-1215" providerId="AD"/>
      </p:ext>
    </p:extLst>
  </p:cmAuthor>
  <p:cmAuthor id="2" name="Victoria Øverby Steinland" initials="VØS" lastIdx="4" clrIdx="1">
    <p:extLst>
      <p:ext uri="{19B8F6BF-5375-455C-9EA6-DF929625EA0E}">
        <p15:presenceInfo xmlns:p15="http://schemas.microsoft.com/office/powerpoint/2012/main" userId="S-1-5-21-1647411590-422869849-2351291333-1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AC6BD-242E-4691-84EF-033D84D3C17E}" v="284" dt="2024-09-09T12:19:16.63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0" autoAdjust="0"/>
    <p:restoredTop sz="67373" autoAdjust="0"/>
  </p:normalViewPr>
  <p:slideViewPr>
    <p:cSldViewPr snapToGrid="0">
      <p:cViewPr varScale="1">
        <p:scale>
          <a:sx n="101" d="100"/>
          <a:sy n="101" d="100"/>
        </p:scale>
        <p:origin x="3456" y="102"/>
      </p:cViewPr>
      <p:guideLst>
        <p:guide orient="horz" pos="2160"/>
        <p:guide pos="2880"/>
      </p:guideLst>
    </p:cSldViewPr>
  </p:slideViewPr>
  <p:outlineViewPr>
    <p:cViewPr>
      <p:scale>
        <a:sx n="33" d="100"/>
        <a:sy n="33" d="100"/>
      </p:scale>
      <p:origin x="0" y="-265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4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ina Carlsen" userId="2bbc854f-e44a-44ff-9bd9-0e7ce760f762" providerId="ADAL" clId="{866AC6BD-242E-4691-84EF-033D84D3C17E}"/>
    <pc:docChg chg="undo custSel addSld delSld modSld sldOrd">
      <pc:chgData name="Carina Carlsen" userId="2bbc854f-e44a-44ff-9bd9-0e7ce760f762" providerId="ADAL" clId="{866AC6BD-242E-4691-84EF-033D84D3C17E}" dt="2024-09-09T12:22:42.495" v="3692" actId="20577"/>
      <pc:docMkLst>
        <pc:docMk/>
      </pc:docMkLst>
      <pc:sldChg chg="addSp delSp modSp mod modNotesTx">
        <pc:chgData name="Carina Carlsen" userId="2bbc854f-e44a-44ff-9bd9-0e7ce760f762" providerId="ADAL" clId="{866AC6BD-242E-4691-84EF-033D84D3C17E}" dt="2024-09-09T12:20:15.676" v="3642" actId="114"/>
        <pc:sldMkLst>
          <pc:docMk/>
          <pc:sldMk cId="1128923886" sldId="412"/>
        </pc:sldMkLst>
        <pc:spChg chg="mod">
          <ac:chgData name="Carina Carlsen" userId="2bbc854f-e44a-44ff-9bd9-0e7ce760f762" providerId="ADAL" clId="{866AC6BD-242E-4691-84EF-033D84D3C17E}" dt="2024-02-15T09:15:02.626" v="27" actId="20577"/>
          <ac:spMkLst>
            <pc:docMk/>
            <pc:sldMk cId="1128923886" sldId="412"/>
            <ac:spMk id="3" creationId="{00000000-0000-0000-0000-000000000000}"/>
          </ac:spMkLst>
        </pc:spChg>
        <pc:spChg chg="add del mod">
          <ac:chgData name="Carina Carlsen" userId="2bbc854f-e44a-44ff-9bd9-0e7ce760f762" providerId="ADAL" clId="{866AC6BD-242E-4691-84EF-033D84D3C17E}" dt="2023-12-04T08:22:07.677" v="16"/>
          <ac:spMkLst>
            <pc:docMk/>
            <pc:sldMk cId="1128923886" sldId="412"/>
            <ac:spMk id="5" creationId="{55B7B91B-605D-1188-D8D4-880629640BA1}"/>
          </ac:spMkLst>
        </pc:spChg>
        <pc:picChg chg="add mod ord">
          <ac:chgData name="Carina Carlsen" userId="2bbc854f-e44a-44ff-9bd9-0e7ce760f762" providerId="ADAL" clId="{866AC6BD-242E-4691-84EF-033D84D3C17E}" dt="2023-12-04T08:22:10.268" v="19" actId="26606"/>
          <ac:picMkLst>
            <pc:docMk/>
            <pc:sldMk cId="1128923886" sldId="412"/>
            <ac:picMk id="7" creationId="{82296384-EEA7-C68D-1CCB-03755BEACDB3}"/>
          </ac:picMkLst>
        </pc:picChg>
        <pc:picChg chg="del">
          <ac:chgData name="Carina Carlsen" userId="2bbc854f-e44a-44ff-9bd9-0e7ce760f762" providerId="ADAL" clId="{866AC6BD-242E-4691-84EF-033D84D3C17E}" dt="2023-12-04T08:22:06.319" v="15" actId="478"/>
          <ac:picMkLst>
            <pc:docMk/>
            <pc:sldMk cId="1128923886" sldId="412"/>
            <ac:picMk id="8" creationId="{8A01D20A-7226-733C-7BA5-E39C88203E76}"/>
          </ac:picMkLst>
        </pc:picChg>
      </pc:sldChg>
      <pc:sldChg chg="delSp modSp mod modAnim modNotesTx">
        <pc:chgData name="Carina Carlsen" userId="2bbc854f-e44a-44ff-9bd9-0e7ce760f762" providerId="ADAL" clId="{866AC6BD-242E-4691-84EF-033D84D3C17E}" dt="2024-09-09T12:12:29.449" v="2720" actId="20577"/>
        <pc:sldMkLst>
          <pc:docMk/>
          <pc:sldMk cId="1046961350" sldId="418"/>
        </pc:sldMkLst>
        <pc:spChg chg="mod">
          <ac:chgData name="Carina Carlsen" userId="2bbc854f-e44a-44ff-9bd9-0e7ce760f762" providerId="ADAL" clId="{866AC6BD-242E-4691-84EF-033D84D3C17E}" dt="2024-09-09T12:11:23.933" v="2579" actId="5793"/>
          <ac:spMkLst>
            <pc:docMk/>
            <pc:sldMk cId="1046961350" sldId="418"/>
            <ac:spMk id="2" creationId="{82E4A53D-807C-4D6D-B804-646A022EFFF7}"/>
          </ac:spMkLst>
        </pc:spChg>
        <pc:spChg chg="mod">
          <ac:chgData name="Carina Carlsen" userId="2bbc854f-e44a-44ff-9bd9-0e7ce760f762" providerId="ADAL" clId="{866AC6BD-242E-4691-84EF-033D84D3C17E}" dt="2024-09-09T12:11:58.438" v="2599" actId="20577"/>
          <ac:spMkLst>
            <pc:docMk/>
            <pc:sldMk cId="1046961350" sldId="418"/>
            <ac:spMk id="11" creationId="{00000000-0000-0000-0000-000000000000}"/>
          </ac:spMkLst>
        </pc:spChg>
        <pc:picChg chg="del">
          <ac:chgData name="Carina Carlsen" userId="2bbc854f-e44a-44ff-9bd9-0e7ce760f762" providerId="ADAL" clId="{866AC6BD-242E-4691-84EF-033D84D3C17E}" dt="2024-09-09T12:11:15.881" v="2576" actId="478"/>
          <ac:picMkLst>
            <pc:docMk/>
            <pc:sldMk cId="1046961350" sldId="418"/>
            <ac:picMk id="5" creationId="{81ED0B6D-9B9C-BFC0-4F9E-B77547862772}"/>
          </ac:picMkLst>
        </pc:picChg>
      </pc:sldChg>
      <pc:sldChg chg="addSp delSp modSp mod ord modClrScheme chgLayout modNotesTx">
        <pc:chgData name="Carina Carlsen" userId="2bbc854f-e44a-44ff-9bd9-0e7ce760f762" providerId="ADAL" clId="{866AC6BD-242E-4691-84EF-033D84D3C17E}" dt="2024-03-19T12:50:16.078" v="854" actId="27636"/>
        <pc:sldMkLst>
          <pc:docMk/>
          <pc:sldMk cId="2714878557" sldId="423"/>
        </pc:sldMkLst>
        <pc:spChg chg="mod">
          <ac:chgData name="Carina Carlsen" userId="2bbc854f-e44a-44ff-9bd9-0e7ce760f762" providerId="ADAL" clId="{866AC6BD-242E-4691-84EF-033D84D3C17E}" dt="2024-03-19T12:50:16.068" v="853" actId="26606"/>
          <ac:spMkLst>
            <pc:docMk/>
            <pc:sldMk cId="2714878557" sldId="423"/>
            <ac:spMk id="5" creationId="{00000000-0000-0000-0000-000000000000}"/>
          </ac:spMkLst>
        </pc:spChg>
        <pc:spChg chg="mod">
          <ac:chgData name="Carina Carlsen" userId="2bbc854f-e44a-44ff-9bd9-0e7ce760f762" providerId="ADAL" clId="{866AC6BD-242E-4691-84EF-033D84D3C17E}" dt="2024-03-19T12:50:16.068" v="853" actId="26606"/>
          <ac:spMkLst>
            <pc:docMk/>
            <pc:sldMk cId="2714878557" sldId="423"/>
            <ac:spMk id="11" creationId="{00000000-0000-0000-0000-000000000000}"/>
          </ac:spMkLst>
        </pc:spChg>
        <pc:spChg chg="add mod">
          <ac:chgData name="Carina Carlsen" userId="2bbc854f-e44a-44ff-9bd9-0e7ce760f762" providerId="ADAL" clId="{866AC6BD-242E-4691-84EF-033D84D3C17E}" dt="2024-03-19T12:50:16.078" v="854" actId="27636"/>
          <ac:spMkLst>
            <pc:docMk/>
            <pc:sldMk cId="2714878557" sldId="423"/>
            <ac:spMk id="13" creationId="{44E3B4CF-7654-0D02-3DA1-9A810F545778}"/>
          </ac:spMkLst>
        </pc:spChg>
        <pc:spChg chg="del">
          <ac:chgData name="Carina Carlsen" userId="2bbc854f-e44a-44ff-9bd9-0e7ce760f762" providerId="ADAL" clId="{866AC6BD-242E-4691-84EF-033D84D3C17E}" dt="2024-02-15T09:39:29.405" v="438" actId="26606"/>
          <ac:spMkLst>
            <pc:docMk/>
            <pc:sldMk cId="2714878557" sldId="423"/>
            <ac:spMk id="16" creationId="{4F98AD99-1204-6752-3C19-C769076494C1}"/>
          </ac:spMkLst>
        </pc:spChg>
        <pc:picChg chg="add mod ord">
          <ac:chgData name="Carina Carlsen" userId="2bbc854f-e44a-44ff-9bd9-0e7ce760f762" providerId="ADAL" clId="{866AC6BD-242E-4691-84EF-033D84D3C17E}" dt="2024-03-19T12:50:16.068" v="853" actId="26606"/>
          <ac:picMkLst>
            <pc:docMk/>
            <pc:sldMk cId="2714878557" sldId="423"/>
            <ac:picMk id="3" creationId="{26D5A78D-4E03-207E-9CB7-997E2AB39857}"/>
          </ac:picMkLst>
        </pc:picChg>
        <pc:picChg chg="del">
          <ac:chgData name="Carina Carlsen" userId="2bbc854f-e44a-44ff-9bd9-0e7ce760f762" providerId="ADAL" clId="{866AC6BD-242E-4691-84EF-033D84D3C17E}" dt="2024-02-15T09:39:08.509" v="434" actId="478"/>
          <ac:picMkLst>
            <pc:docMk/>
            <pc:sldMk cId="2714878557" sldId="423"/>
            <ac:picMk id="3" creationId="{AAB90296-5BDE-A98A-1A7D-DD1697479642}"/>
          </ac:picMkLst>
        </pc:picChg>
        <pc:picChg chg="add del mod">
          <ac:chgData name="Carina Carlsen" userId="2bbc854f-e44a-44ff-9bd9-0e7ce760f762" providerId="ADAL" clId="{866AC6BD-242E-4691-84EF-033D84D3C17E}" dt="2024-03-19T12:49:59.802" v="849" actId="478"/>
          <ac:picMkLst>
            <pc:docMk/>
            <pc:sldMk cId="2714878557" sldId="423"/>
            <ac:picMk id="4" creationId="{D9FBBED3-4120-C969-4577-FCF3FD71DF13}"/>
          </ac:picMkLst>
        </pc:picChg>
      </pc:sldChg>
      <pc:sldChg chg="modSp mod ord modNotesTx">
        <pc:chgData name="Carina Carlsen" userId="2bbc854f-e44a-44ff-9bd9-0e7ce760f762" providerId="ADAL" clId="{866AC6BD-242E-4691-84EF-033D84D3C17E}" dt="2024-09-09T11:54:40.022" v="2537"/>
        <pc:sldMkLst>
          <pc:docMk/>
          <pc:sldMk cId="3849733548" sldId="425"/>
        </pc:sldMkLst>
        <pc:spChg chg="mod">
          <ac:chgData name="Carina Carlsen" userId="2bbc854f-e44a-44ff-9bd9-0e7ce760f762" providerId="ADAL" clId="{866AC6BD-242E-4691-84EF-033D84D3C17E}" dt="2024-09-09T11:47:23.021" v="1321" actId="20577"/>
          <ac:spMkLst>
            <pc:docMk/>
            <pc:sldMk cId="3849733548" sldId="425"/>
            <ac:spMk id="8" creationId="{F61D98C0-AB7D-4142-ADFA-5ACB39ACD32D}"/>
          </ac:spMkLst>
        </pc:spChg>
        <pc:spChg chg="mod">
          <ac:chgData name="Carina Carlsen" userId="2bbc854f-e44a-44ff-9bd9-0e7ce760f762" providerId="ADAL" clId="{866AC6BD-242E-4691-84EF-033D84D3C17E}" dt="2024-09-09T11:47:32.416" v="1329" actId="20577"/>
          <ac:spMkLst>
            <pc:docMk/>
            <pc:sldMk cId="3849733548" sldId="425"/>
            <ac:spMk id="9" creationId="{3C417D22-AA96-4596-9F95-80F7A1E25E45}"/>
          </ac:spMkLst>
        </pc:spChg>
        <pc:spChg chg="mod">
          <ac:chgData name="Carina Carlsen" userId="2bbc854f-e44a-44ff-9bd9-0e7ce760f762" providerId="ADAL" clId="{866AC6BD-242E-4691-84EF-033D84D3C17E}" dt="2024-09-09T11:47:14.646" v="1293" actId="20577"/>
          <ac:spMkLst>
            <pc:docMk/>
            <pc:sldMk cId="3849733548" sldId="425"/>
            <ac:spMk id="11" creationId="{00000000-0000-0000-0000-000000000000}"/>
          </ac:spMkLst>
        </pc:spChg>
        <pc:spChg chg="mod">
          <ac:chgData name="Carina Carlsen" userId="2bbc854f-e44a-44ff-9bd9-0e7ce760f762" providerId="ADAL" clId="{866AC6BD-242E-4691-84EF-033D84D3C17E}" dt="2024-09-09T11:48:01.701" v="1384" actId="14100"/>
          <ac:spMkLst>
            <pc:docMk/>
            <pc:sldMk cId="3849733548" sldId="425"/>
            <ac:spMk id="12" creationId="{61E97592-373C-475B-9F85-52B96F31866C}"/>
          </ac:spMkLst>
        </pc:spChg>
        <pc:spChg chg="mod">
          <ac:chgData name="Carina Carlsen" userId="2bbc854f-e44a-44ff-9bd9-0e7ce760f762" providerId="ADAL" clId="{866AC6BD-242E-4691-84EF-033D84D3C17E}" dt="2024-09-09T11:47:46.658" v="1352" actId="20577"/>
          <ac:spMkLst>
            <pc:docMk/>
            <pc:sldMk cId="3849733548" sldId="425"/>
            <ac:spMk id="13" creationId="{27B5C1A3-6D6A-4CE8-8B2D-18F9D4389B84}"/>
          </ac:spMkLst>
        </pc:spChg>
        <pc:spChg chg="mod">
          <ac:chgData name="Carina Carlsen" userId="2bbc854f-e44a-44ff-9bd9-0e7ce760f762" providerId="ADAL" clId="{866AC6BD-242E-4691-84EF-033D84D3C17E}" dt="2024-09-09T11:48:29.338" v="1431" actId="20577"/>
          <ac:spMkLst>
            <pc:docMk/>
            <pc:sldMk cId="3849733548" sldId="425"/>
            <ac:spMk id="14" creationId="{319CD1B6-3D19-45FD-8366-98F158789ABD}"/>
          </ac:spMkLst>
        </pc:spChg>
      </pc:sldChg>
      <pc:sldChg chg="addSp delSp modSp mod ord modClrScheme modAnim chgLayout modNotesTx">
        <pc:chgData name="Carina Carlsen" userId="2bbc854f-e44a-44ff-9bd9-0e7ce760f762" providerId="ADAL" clId="{866AC6BD-242E-4691-84EF-033D84D3C17E}" dt="2024-09-09T12:07:59.648" v="2560" actId="27636"/>
        <pc:sldMkLst>
          <pc:docMk/>
          <pc:sldMk cId="168632112" sldId="426"/>
        </pc:sldMkLst>
        <pc:spChg chg="mod">
          <ac:chgData name="Carina Carlsen" userId="2bbc854f-e44a-44ff-9bd9-0e7ce760f762" providerId="ADAL" clId="{866AC6BD-242E-4691-84EF-033D84D3C17E}" dt="2024-03-19T12:57:44.062" v="977" actId="20577"/>
          <ac:spMkLst>
            <pc:docMk/>
            <pc:sldMk cId="168632112" sldId="426"/>
            <ac:spMk id="5" creationId="{00000000-0000-0000-0000-000000000000}"/>
          </ac:spMkLst>
        </pc:spChg>
        <pc:spChg chg="mod">
          <ac:chgData name="Carina Carlsen" userId="2bbc854f-e44a-44ff-9bd9-0e7ce760f762" providerId="ADAL" clId="{866AC6BD-242E-4691-84EF-033D84D3C17E}" dt="2024-03-19T12:57:25.631" v="968" actId="26606"/>
          <ac:spMkLst>
            <pc:docMk/>
            <pc:sldMk cId="168632112" sldId="426"/>
            <ac:spMk id="11" creationId="{00000000-0000-0000-0000-000000000000}"/>
          </ac:spMkLst>
        </pc:spChg>
        <pc:spChg chg="add del mod">
          <ac:chgData name="Carina Carlsen" userId="2bbc854f-e44a-44ff-9bd9-0e7ce760f762" providerId="ADAL" clId="{866AC6BD-242E-4691-84EF-033D84D3C17E}" dt="2024-09-09T12:01:36.274" v="2547" actId="26606"/>
          <ac:spMkLst>
            <pc:docMk/>
            <pc:sldMk cId="168632112" sldId="426"/>
            <ac:spMk id="16" creationId="{00F189FB-3505-48B7-E492-73EFB7DB8E8C}"/>
          </ac:spMkLst>
        </pc:spChg>
        <pc:spChg chg="add del">
          <ac:chgData name="Carina Carlsen" userId="2bbc854f-e44a-44ff-9bd9-0e7ce760f762" providerId="ADAL" clId="{866AC6BD-242E-4691-84EF-033D84D3C17E}" dt="2024-09-09T12:07:59.603" v="2559" actId="26606"/>
          <ac:spMkLst>
            <pc:docMk/>
            <pc:sldMk cId="168632112" sldId="426"/>
            <ac:spMk id="1031" creationId="{B3E95C50-3ABC-B25A-CE16-74B4D4143DD0}"/>
          </ac:spMkLst>
        </pc:spChg>
        <pc:spChg chg="add mod">
          <ac:chgData name="Carina Carlsen" userId="2bbc854f-e44a-44ff-9bd9-0e7ce760f762" providerId="ADAL" clId="{866AC6BD-242E-4691-84EF-033D84D3C17E}" dt="2024-09-09T12:07:59.648" v="2560" actId="27636"/>
          <ac:spMkLst>
            <pc:docMk/>
            <pc:sldMk cId="168632112" sldId="426"/>
            <ac:spMk id="1036" creationId="{8AA58E3C-3CCB-E68E-02F2-80ADBC13880A}"/>
          </ac:spMkLst>
        </pc:spChg>
        <pc:picChg chg="add mod ord">
          <ac:chgData name="Carina Carlsen" userId="2bbc854f-e44a-44ff-9bd9-0e7ce760f762" providerId="ADAL" clId="{866AC6BD-242E-4691-84EF-033D84D3C17E}" dt="2024-09-09T12:07:59.603" v="2559" actId="26606"/>
          <ac:picMkLst>
            <pc:docMk/>
            <pc:sldMk cId="168632112" sldId="426"/>
            <ac:picMk id="3" creationId="{466CE810-5A5F-2ED8-FBDD-C838EB9B2028}"/>
          </ac:picMkLst>
        </pc:picChg>
        <pc:picChg chg="del">
          <ac:chgData name="Carina Carlsen" userId="2bbc854f-e44a-44ff-9bd9-0e7ce760f762" providerId="ADAL" clId="{866AC6BD-242E-4691-84EF-033D84D3C17E}" dt="2024-03-19T12:57:03.616" v="964" actId="478"/>
          <ac:picMkLst>
            <pc:docMk/>
            <pc:sldMk cId="168632112" sldId="426"/>
            <ac:picMk id="3" creationId="{722440B9-877E-0F85-8C57-DEC07D00DA15}"/>
          </ac:picMkLst>
        </pc:picChg>
        <pc:picChg chg="add del mod ord">
          <ac:chgData name="Carina Carlsen" userId="2bbc854f-e44a-44ff-9bd9-0e7ce760f762" providerId="ADAL" clId="{866AC6BD-242E-4691-84EF-033D84D3C17E}" dt="2024-09-09T12:01:31.059" v="2545" actId="478"/>
          <ac:picMkLst>
            <pc:docMk/>
            <pc:sldMk cId="168632112" sldId="426"/>
            <ac:picMk id="4" creationId="{D3F7152E-0F11-955A-4DE2-D7F2555D3862}"/>
          </ac:picMkLst>
        </pc:picChg>
        <pc:picChg chg="add del mod ord">
          <ac:chgData name="Carina Carlsen" userId="2bbc854f-e44a-44ff-9bd9-0e7ce760f762" providerId="ADAL" clId="{866AC6BD-242E-4691-84EF-033D84D3C17E}" dt="2024-09-09T12:01:42.485" v="2549" actId="478"/>
          <ac:picMkLst>
            <pc:docMk/>
            <pc:sldMk cId="168632112" sldId="426"/>
            <ac:picMk id="1026" creationId="{B4BD63B5-DE22-1547-088D-E616C24024B9}"/>
          </ac:picMkLst>
        </pc:picChg>
      </pc:sldChg>
      <pc:sldChg chg="addSp delSp modSp mod ord modClrScheme chgLayout modNotesTx">
        <pc:chgData name="Carina Carlsen" userId="2bbc854f-e44a-44ff-9bd9-0e7ce760f762" providerId="ADAL" clId="{866AC6BD-242E-4691-84EF-033D84D3C17E}" dt="2024-09-09T12:22:42.495" v="3692" actId="20577"/>
        <pc:sldMkLst>
          <pc:docMk/>
          <pc:sldMk cId="2195016625" sldId="435"/>
        </pc:sldMkLst>
        <pc:spChg chg="mod">
          <ac:chgData name="Carina Carlsen" userId="2bbc854f-e44a-44ff-9bd9-0e7ce760f762" providerId="ADAL" clId="{866AC6BD-242E-4691-84EF-033D84D3C17E}" dt="2024-09-09T12:22:27.831" v="3687" actId="20577"/>
          <ac:spMkLst>
            <pc:docMk/>
            <pc:sldMk cId="2195016625" sldId="435"/>
            <ac:spMk id="7" creationId="{00000000-0000-0000-0000-000000000000}"/>
          </ac:spMkLst>
        </pc:spChg>
        <pc:spChg chg="mod">
          <ac:chgData name="Carina Carlsen" userId="2bbc854f-e44a-44ff-9bd9-0e7ce760f762" providerId="ADAL" clId="{866AC6BD-242E-4691-84EF-033D84D3C17E}" dt="2024-09-09T12:22:42.495" v="3692" actId="20577"/>
          <ac:spMkLst>
            <pc:docMk/>
            <pc:sldMk cId="2195016625" sldId="435"/>
            <ac:spMk id="8" creationId="{00000000-0000-0000-0000-000000000000}"/>
          </ac:spMkLst>
        </pc:spChg>
        <pc:spChg chg="add mod">
          <ac:chgData name="Carina Carlsen" userId="2bbc854f-e44a-44ff-9bd9-0e7ce760f762" providerId="ADAL" clId="{866AC6BD-242E-4691-84EF-033D84D3C17E}" dt="2024-09-09T12:05:31.069" v="2555" actId="27636"/>
          <ac:spMkLst>
            <pc:docMk/>
            <pc:sldMk cId="2195016625" sldId="435"/>
            <ac:spMk id="13" creationId="{CDD1ED68-4569-E1A2-8373-249BFBBD5EE6}"/>
          </ac:spMkLst>
        </pc:spChg>
        <pc:picChg chg="del">
          <ac:chgData name="Carina Carlsen" userId="2bbc854f-e44a-44ff-9bd9-0e7ce760f762" providerId="ADAL" clId="{866AC6BD-242E-4691-84EF-033D84D3C17E}" dt="2024-09-09T12:05:16.628" v="2550" actId="478"/>
          <ac:picMkLst>
            <pc:docMk/>
            <pc:sldMk cId="2195016625" sldId="435"/>
            <ac:picMk id="3" creationId="{66ABFE24-1F6E-0B1D-7CA0-F46064D41C9D}"/>
          </ac:picMkLst>
        </pc:picChg>
        <pc:picChg chg="add mod ord">
          <ac:chgData name="Carina Carlsen" userId="2bbc854f-e44a-44ff-9bd9-0e7ce760f762" providerId="ADAL" clId="{866AC6BD-242E-4691-84EF-033D84D3C17E}" dt="2024-09-09T12:05:30.760" v="2554" actId="26606"/>
          <ac:picMkLst>
            <pc:docMk/>
            <pc:sldMk cId="2195016625" sldId="435"/>
            <ac:picMk id="4" creationId="{44F7031F-671E-E1FA-79D9-3ADCD2D61542}"/>
          </ac:picMkLst>
        </pc:picChg>
      </pc:sldChg>
      <pc:sldChg chg="modSp del">
        <pc:chgData name="Carina Carlsen" userId="2bbc854f-e44a-44ff-9bd9-0e7ce760f762" providerId="ADAL" clId="{866AC6BD-242E-4691-84EF-033D84D3C17E}" dt="2024-09-09T12:16:12.466" v="3075" actId="47"/>
        <pc:sldMkLst>
          <pc:docMk/>
          <pc:sldMk cId="820533810" sldId="439"/>
        </pc:sldMkLst>
        <pc:spChg chg="mod">
          <ac:chgData name="Carina Carlsen" userId="2bbc854f-e44a-44ff-9bd9-0e7ce760f762" providerId="ADAL" clId="{866AC6BD-242E-4691-84EF-033D84D3C17E}" dt="2024-09-09T12:16:06.309" v="3074" actId="20577"/>
          <ac:spMkLst>
            <pc:docMk/>
            <pc:sldMk cId="820533810" sldId="439"/>
            <ac:spMk id="5" creationId="{2A573633-7A3A-4833-80C3-A86C6E70AA0D}"/>
          </ac:spMkLst>
        </pc:spChg>
      </pc:sldChg>
      <pc:sldChg chg="addSp delSp modSp mod ord modAnim modNotesTx">
        <pc:chgData name="Carina Carlsen" userId="2bbc854f-e44a-44ff-9bd9-0e7ce760f762" providerId="ADAL" clId="{866AC6BD-242E-4691-84EF-033D84D3C17E}" dt="2024-09-09T12:09:40.302" v="2570" actId="1076"/>
        <pc:sldMkLst>
          <pc:docMk/>
          <pc:sldMk cId="1388635910" sldId="443"/>
        </pc:sldMkLst>
        <pc:spChg chg="mod">
          <ac:chgData name="Carina Carlsen" userId="2bbc854f-e44a-44ff-9bd9-0e7ce760f762" providerId="ADAL" clId="{866AC6BD-242E-4691-84EF-033D84D3C17E}" dt="2024-09-09T11:55:10.798" v="2540"/>
          <ac:spMkLst>
            <pc:docMk/>
            <pc:sldMk cId="1388635910" sldId="443"/>
            <ac:spMk id="4" creationId="{C7B75F27-374B-4146-85FF-1B92B6FC92E5}"/>
          </ac:spMkLst>
        </pc:spChg>
        <pc:spChg chg="mod">
          <ac:chgData name="Carina Carlsen" userId="2bbc854f-e44a-44ff-9bd9-0e7ce760f762" providerId="ADAL" clId="{866AC6BD-242E-4691-84EF-033D84D3C17E}" dt="2024-09-09T11:45:50.292" v="1117" actId="20577"/>
          <ac:spMkLst>
            <pc:docMk/>
            <pc:sldMk cId="1388635910" sldId="443"/>
            <ac:spMk id="11" creationId="{00000000-0000-0000-0000-000000000000}"/>
          </ac:spMkLst>
        </pc:spChg>
        <pc:picChg chg="del">
          <ac:chgData name="Carina Carlsen" userId="2bbc854f-e44a-44ff-9bd9-0e7ce760f762" providerId="ADAL" clId="{866AC6BD-242E-4691-84EF-033D84D3C17E}" dt="2024-09-09T12:08:57.341" v="2561" actId="478"/>
          <ac:picMkLst>
            <pc:docMk/>
            <pc:sldMk cId="1388635910" sldId="443"/>
            <ac:picMk id="3" creationId="{07DBB58C-3CDB-FE39-0DC1-28E012B5DD12}"/>
          </ac:picMkLst>
        </pc:picChg>
        <pc:picChg chg="add mod modCrop">
          <ac:chgData name="Carina Carlsen" userId="2bbc854f-e44a-44ff-9bd9-0e7ce760f762" providerId="ADAL" clId="{866AC6BD-242E-4691-84EF-033D84D3C17E}" dt="2024-09-09T12:09:40.302" v="2570" actId="1076"/>
          <ac:picMkLst>
            <pc:docMk/>
            <pc:sldMk cId="1388635910" sldId="443"/>
            <ac:picMk id="5" creationId="{FB4D6FC4-450B-5345-3D4F-4163D70CE28E}"/>
          </ac:picMkLst>
        </pc:picChg>
      </pc:sldChg>
      <pc:sldChg chg="addSp delSp modSp mod ord delAnim modNotesTx">
        <pc:chgData name="Carina Carlsen" userId="2bbc854f-e44a-44ff-9bd9-0e7ce760f762" providerId="ADAL" clId="{866AC6BD-242E-4691-84EF-033D84D3C17E}" dt="2024-03-19T15:24:02.988" v="1091" actId="113"/>
        <pc:sldMkLst>
          <pc:docMk/>
          <pc:sldMk cId="2603632493" sldId="457"/>
        </pc:sldMkLst>
        <pc:spChg chg="del mod">
          <ac:chgData name="Carina Carlsen" userId="2bbc854f-e44a-44ff-9bd9-0e7ce760f762" providerId="ADAL" clId="{866AC6BD-242E-4691-84EF-033D84D3C17E}" dt="2024-03-19T15:21:19.211" v="984" actId="26606"/>
          <ac:spMkLst>
            <pc:docMk/>
            <pc:sldMk cId="2603632493" sldId="457"/>
            <ac:spMk id="2" creationId="{49FA1E58-EAFD-41E6-A715-E01D9F6E15E9}"/>
          </ac:spMkLst>
        </pc:spChg>
        <pc:spChg chg="add del mod">
          <ac:chgData name="Carina Carlsen" userId="2bbc854f-e44a-44ff-9bd9-0e7ce760f762" providerId="ADAL" clId="{866AC6BD-242E-4691-84EF-033D84D3C17E}" dt="2024-03-19T15:21:11.373" v="981"/>
          <ac:spMkLst>
            <pc:docMk/>
            <pc:sldMk cId="2603632493" sldId="457"/>
            <ac:spMk id="4" creationId="{241A6884-9145-F5EA-013A-927234988610}"/>
          </ac:spMkLst>
        </pc:spChg>
        <pc:spChg chg="add del mod">
          <ac:chgData name="Carina Carlsen" userId="2bbc854f-e44a-44ff-9bd9-0e7ce760f762" providerId="ADAL" clId="{866AC6BD-242E-4691-84EF-033D84D3C17E}" dt="2024-03-19T15:22:56.773" v="1060" actId="1076"/>
          <ac:spMkLst>
            <pc:docMk/>
            <pc:sldMk cId="2603632493" sldId="457"/>
            <ac:spMk id="6" creationId="{AC0734C8-A0E1-2591-C9F0-D594A0642259}"/>
          </ac:spMkLst>
        </pc:spChg>
        <pc:picChg chg="del">
          <ac:chgData name="Carina Carlsen" userId="2bbc854f-e44a-44ff-9bd9-0e7ce760f762" providerId="ADAL" clId="{866AC6BD-242E-4691-84EF-033D84D3C17E}" dt="2024-02-15T09:35:22.325" v="416" actId="478"/>
          <ac:picMkLst>
            <pc:docMk/>
            <pc:sldMk cId="2603632493" sldId="457"/>
            <ac:picMk id="5" creationId="{33CE8972-9BFC-ED01-50DB-CA863C1AC2D3}"/>
          </ac:picMkLst>
        </pc:picChg>
        <pc:picChg chg="add mod">
          <ac:chgData name="Carina Carlsen" userId="2bbc854f-e44a-44ff-9bd9-0e7ce760f762" providerId="ADAL" clId="{866AC6BD-242E-4691-84EF-033D84D3C17E}" dt="2024-03-19T15:21:19.211" v="984" actId="26606"/>
          <ac:picMkLst>
            <pc:docMk/>
            <pc:sldMk cId="2603632493" sldId="457"/>
            <ac:picMk id="5" creationId="{8B5E760A-D377-37A5-93A3-FEF1070EB0C1}"/>
          </ac:picMkLst>
        </pc:picChg>
      </pc:sldChg>
      <pc:sldChg chg="addSp delSp modSp mod modClrScheme delAnim modAnim chgLayout">
        <pc:chgData name="Carina Carlsen" userId="2bbc854f-e44a-44ff-9bd9-0e7ce760f762" providerId="ADAL" clId="{866AC6BD-242E-4691-84EF-033D84D3C17E}" dt="2024-09-09T12:00:19.495" v="2544" actId="26606"/>
        <pc:sldMkLst>
          <pc:docMk/>
          <pc:sldMk cId="14722718" sldId="486"/>
        </pc:sldMkLst>
        <pc:picChg chg="del">
          <ac:chgData name="Carina Carlsen" userId="2bbc854f-e44a-44ff-9bd9-0e7ce760f762" providerId="ADAL" clId="{866AC6BD-242E-4691-84EF-033D84D3C17E}" dt="2024-09-09T11:59:35.412" v="2542" actId="478"/>
          <ac:picMkLst>
            <pc:docMk/>
            <pc:sldMk cId="14722718" sldId="486"/>
            <ac:picMk id="2" creationId="{62D181C7-D498-5226-DD24-DC2A29824E50}"/>
          </ac:picMkLst>
        </pc:picChg>
        <pc:picChg chg="add mod">
          <ac:chgData name="Carina Carlsen" userId="2bbc854f-e44a-44ff-9bd9-0e7ce760f762" providerId="ADAL" clId="{866AC6BD-242E-4691-84EF-033D84D3C17E}" dt="2024-09-09T12:00:19.495" v="2544" actId="26606"/>
          <ac:picMkLst>
            <pc:docMk/>
            <pc:sldMk cId="14722718" sldId="486"/>
            <ac:picMk id="3" creationId="{16F7123C-BAB2-A53D-7813-D524EFD28643}"/>
          </ac:picMkLst>
        </pc:picChg>
      </pc:sldChg>
      <pc:sldChg chg="del modNotesTx">
        <pc:chgData name="Carina Carlsen" userId="2bbc854f-e44a-44ff-9bd9-0e7ce760f762" providerId="ADAL" clId="{866AC6BD-242E-4691-84EF-033D84D3C17E}" dt="2024-09-09T12:21:55.539" v="3646" actId="47"/>
        <pc:sldMkLst>
          <pc:docMk/>
          <pc:sldMk cId="201410884" sldId="487"/>
        </pc:sldMkLst>
      </pc:sldChg>
      <pc:sldChg chg="del">
        <pc:chgData name="Carina Carlsen" userId="2bbc854f-e44a-44ff-9bd9-0e7ce760f762" providerId="ADAL" clId="{866AC6BD-242E-4691-84EF-033D84D3C17E}" dt="2024-09-09T12:15:56.720" v="3068" actId="47"/>
        <pc:sldMkLst>
          <pc:docMk/>
          <pc:sldMk cId="2262154846" sldId="488"/>
        </pc:sldMkLst>
      </pc:sldChg>
      <pc:sldChg chg="del">
        <pc:chgData name="Carina Carlsen" userId="2bbc854f-e44a-44ff-9bd9-0e7ce760f762" providerId="ADAL" clId="{866AC6BD-242E-4691-84EF-033D84D3C17E}" dt="2024-09-09T12:15:54.342" v="3066" actId="47"/>
        <pc:sldMkLst>
          <pc:docMk/>
          <pc:sldMk cId="2528682615" sldId="489"/>
        </pc:sldMkLst>
      </pc:sldChg>
      <pc:sldChg chg="del">
        <pc:chgData name="Carina Carlsen" userId="2bbc854f-e44a-44ff-9bd9-0e7ce760f762" providerId="ADAL" clId="{866AC6BD-242E-4691-84EF-033D84D3C17E}" dt="2024-09-09T12:15:53.265" v="3065" actId="47"/>
        <pc:sldMkLst>
          <pc:docMk/>
          <pc:sldMk cId="288394196" sldId="490"/>
        </pc:sldMkLst>
      </pc:sldChg>
      <pc:sldChg chg="del">
        <pc:chgData name="Carina Carlsen" userId="2bbc854f-e44a-44ff-9bd9-0e7ce760f762" providerId="ADAL" clId="{866AC6BD-242E-4691-84EF-033D84D3C17E}" dt="2024-09-09T12:15:55.595" v="3067" actId="47"/>
        <pc:sldMkLst>
          <pc:docMk/>
          <pc:sldMk cId="634369772" sldId="491"/>
        </pc:sldMkLst>
      </pc:sldChg>
      <pc:sldChg chg="del">
        <pc:chgData name="Carina Carlsen" userId="2bbc854f-e44a-44ff-9bd9-0e7ce760f762" providerId="ADAL" clId="{866AC6BD-242E-4691-84EF-033D84D3C17E}" dt="2024-09-09T12:22:02.236" v="3647" actId="47"/>
        <pc:sldMkLst>
          <pc:docMk/>
          <pc:sldMk cId="1388917580" sldId="492"/>
        </pc:sldMkLst>
      </pc:sldChg>
      <pc:sldChg chg="modSp add mod ord">
        <pc:chgData name="Carina Carlsen" userId="2bbc854f-e44a-44ff-9bd9-0e7ce760f762" providerId="ADAL" clId="{866AC6BD-242E-4691-84EF-033D84D3C17E}" dt="2024-09-09T12:21:54.150" v="3645"/>
        <pc:sldMkLst>
          <pc:docMk/>
          <pc:sldMk cId="2851478259" sldId="495"/>
        </pc:sldMkLst>
        <pc:spChg chg="mod">
          <ac:chgData name="Carina Carlsen" userId="2bbc854f-e44a-44ff-9bd9-0e7ce760f762" providerId="ADAL" clId="{866AC6BD-242E-4691-84EF-033D84D3C17E}" dt="2024-09-09T12:17:34.139" v="3194" actId="20577"/>
          <ac:spMkLst>
            <pc:docMk/>
            <pc:sldMk cId="2851478259" sldId="495"/>
            <ac:spMk id="11" creationId="{00000000-0000-0000-0000-000000000000}"/>
          </ac:spMkLst>
        </pc:spChg>
      </pc:sldChg>
    </pc:docChg>
  </pc:docChgLst>
  <pc:docChgLst>
    <pc:chgData name="Carina Carlsen" userId="2bbc854f-e44a-44ff-9bd9-0e7ce760f762" providerId="ADAL" clId="{5E971D48-F4C0-4A15-96CD-5987BAC0936B}"/>
    <pc:docChg chg="undo custSel addSld delSld modSld sldOrd">
      <pc:chgData name="Carina Carlsen" userId="2bbc854f-e44a-44ff-9bd9-0e7ce760f762" providerId="ADAL" clId="{5E971D48-F4C0-4A15-96CD-5987BAC0936B}" dt="2023-11-30T07:38:35.688" v="6887" actId="20577"/>
      <pc:docMkLst>
        <pc:docMk/>
      </pc:docMkLst>
      <pc:sldChg chg="del">
        <pc:chgData name="Carina Carlsen" userId="2bbc854f-e44a-44ff-9bd9-0e7ce760f762" providerId="ADAL" clId="{5E971D48-F4C0-4A15-96CD-5987BAC0936B}" dt="2023-11-30T06:21:07.579" v="1076" actId="47"/>
        <pc:sldMkLst>
          <pc:docMk/>
          <pc:sldMk cId="494063893" sldId="346"/>
        </pc:sldMkLst>
      </pc:sldChg>
      <pc:sldChg chg="addSp delSp modSp mod">
        <pc:chgData name="Carina Carlsen" userId="2bbc854f-e44a-44ff-9bd9-0e7ce760f762" providerId="ADAL" clId="{5E971D48-F4C0-4A15-96CD-5987BAC0936B}" dt="2023-11-30T05:53:45.233" v="65" actId="26606"/>
        <pc:sldMkLst>
          <pc:docMk/>
          <pc:sldMk cId="1128923886" sldId="412"/>
        </pc:sldMkLst>
        <pc:spChg chg="mod">
          <ac:chgData name="Carina Carlsen" userId="2bbc854f-e44a-44ff-9bd9-0e7ce760f762" providerId="ADAL" clId="{5E971D48-F4C0-4A15-96CD-5987BAC0936B}" dt="2023-11-30T05:53:45.233" v="65" actId="26606"/>
          <ac:spMkLst>
            <pc:docMk/>
            <pc:sldMk cId="1128923886" sldId="412"/>
            <ac:spMk id="2" creationId="{00000000-0000-0000-0000-000000000000}"/>
          </ac:spMkLst>
        </pc:spChg>
        <pc:spChg chg="mod">
          <ac:chgData name="Carina Carlsen" userId="2bbc854f-e44a-44ff-9bd9-0e7ce760f762" providerId="ADAL" clId="{5E971D48-F4C0-4A15-96CD-5987BAC0936B}" dt="2023-11-30T05:53:45.233" v="65" actId="26606"/>
          <ac:spMkLst>
            <pc:docMk/>
            <pc:sldMk cId="1128923886" sldId="412"/>
            <ac:spMk id="3" creationId="{00000000-0000-0000-0000-000000000000}"/>
          </ac:spMkLst>
        </pc:spChg>
        <pc:spChg chg="add del mod">
          <ac:chgData name="Carina Carlsen" userId="2bbc854f-e44a-44ff-9bd9-0e7ce760f762" providerId="ADAL" clId="{5E971D48-F4C0-4A15-96CD-5987BAC0936B}" dt="2023-11-30T05:53:41.283" v="50"/>
          <ac:spMkLst>
            <pc:docMk/>
            <pc:sldMk cId="1128923886" sldId="412"/>
            <ac:spMk id="5" creationId="{A0AD9F78-1A03-B4F8-C2F8-AC088491B832}"/>
          </ac:spMkLst>
        </pc:spChg>
        <pc:picChg chg="del">
          <ac:chgData name="Carina Carlsen" userId="2bbc854f-e44a-44ff-9bd9-0e7ce760f762" providerId="ADAL" clId="{5E971D48-F4C0-4A15-96CD-5987BAC0936B}" dt="2023-11-30T05:53:39.262" v="49" actId="478"/>
          <ac:picMkLst>
            <pc:docMk/>
            <pc:sldMk cId="1128923886" sldId="412"/>
            <ac:picMk id="7" creationId="{00000000-0000-0000-0000-000000000000}"/>
          </ac:picMkLst>
        </pc:picChg>
        <pc:picChg chg="add mod ord">
          <ac:chgData name="Carina Carlsen" userId="2bbc854f-e44a-44ff-9bd9-0e7ce760f762" providerId="ADAL" clId="{5E971D48-F4C0-4A15-96CD-5987BAC0936B}" dt="2023-11-30T05:53:45.233" v="65" actId="26606"/>
          <ac:picMkLst>
            <pc:docMk/>
            <pc:sldMk cId="1128923886" sldId="412"/>
            <ac:picMk id="8" creationId="{8A01D20A-7226-733C-7BA5-E39C88203E76}"/>
          </ac:picMkLst>
        </pc:picChg>
      </pc:sldChg>
      <pc:sldChg chg="del ord">
        <pc:chgData name="Carina Carlsen" userId="2bbc854f-e44a-44ff-9bd9-0e7ce760f762" providerId="ADAL" clId="{5E971D48-F4C0-4A15-96CD-5987BAC0936B}" dt="2023-11-30T07:26:17.946" v="5919" actId="47"/>
        <pc:sldMkLst>
          <pc:docMk/>
          <pc:sldMk cId="3615671640" sldId="413"/>
        </pc:sldMkLst>
      </pc:sldChg>
      <pc:sldChg chg="modSp del mod">
        <pc:chgData name="Carina Carlsen" userId="2bbc854f-e44a-44ff-9bd9-0e7ce760f762" providerId="ADAL" clId="{5E971D48-F4C0-4A15-96CD-5987BAC0936B}" dt="2023-11-30T07:25:58.206" v="5914" actId="47"/>
        <pc:sldMkLst>
          <pc:docMk/>
          <pc:sldMk cId="1124185607" sldId="415"/>
        </pc:sldMkLst>
        <pc:spChg chg="mod">
          <ac:chgData name="Carina Carlsen" userId="2bbc854f-e44a-44ff-9bd9-0e7ce760f762" providerId="ADAL" clId="{5E971D48-F4C0-4A15-96CD-5987BAC0936B}" dt="2023-11-30T05:53:41.778" v="61" actId="27636"/>
          <ac:spMkLst>
            <pc:docMk/>
            <pc:sldMk cId="1124185607" sldId="415"/>
            <ac:spMk id="3" creationId="{00000000-0000-0000-0000-000000000000}"/>
          </ac:spMkLst>
        </pc:spChg>
      </pc:sldChg>
      <pc:sldChg chg="del">
        <pc:chgData name="Carina Carlsen" userId="2bbc854f-e44a-44ff-9bd9-0e7ce760f762" providerId="ADAL" clId="{5E971D48-F4C0-4A15-96CD-5987BAC0936B}" dt="2023-11-30T07:25:51.023" v="5912" actId="47"/>
        <pc:sldMkLst>
          <pc:docMk/>
          <pc:sldMk cId="1405871873" sldId="416"/>
        </pc:sldMkLst>
      </pc:sldChg>
      <pc:sldChg chg="addSp delSp modSp mod modClrScheme delAnim modAnim chgLayout modNotesTx">
        <pc:chgData name="Carina Carlsen" userId="2bbc854f-e44a-44ff-9bd9-0e7ce760f762" providerId="ADAL" clId="{5E971D48-F4C0-4A15-96CD-5987BAC0936B}" dt="2023-11-30T06:38:10.090" v="2152" actId="27636"/>
        <pc:sldMkLst>
          <pc:docMk/>
          <pc:sldMk cId="1046961350" sldId="418"/>
        </pc:sldMkLst>
        <pc:spChg chg="mod">
          <ac:chgData name="Carina Carlsen" userId="2bbc854f-e44a-44ff-9bd9-0e7ce760f762" providerId="ADAL" clId="{5E971D48-F4C0-4A15-96CD-5987BAC0936B}" dt="2023-11-30T06:38:10.084" v="2151" actId="26606"/>
          <ac:spMkLst>
            <pc:docMk/>
            <pc:sldMk cId="1046961350" sldId="418"/>
            <ac:spMk id="2" creationId="{82E4A53D-807C-4D6D-B804-646A022EFFF7}"/>
          </ac:spMkLst>
        </pc:spChg>
        <pc:spChg chg="mod">
          <ac:chgData name="Carina Carlsen" userId="2bbc854f-e44a-44ff-9bd9-0e7ce760f762" providerId="ADAL" clId="{5E971D48-F4C0-4A15-96CD-5987BAC0936B}" dt="2023-11-30T06:38:10.084" v="2151" actId="26606"/>
          <ac:spMkLst>
            <pc:docMk/>
            <pc:sldMk cId="1046961350" sldId="418"/>
            <ac:spMk id="11" creationId="{00000000-0000-0000-0000-000000000000}"/>
          </ac:spMkLst>
        </pc:spChg>
        <pc:spChg chg="add mod">
          <ac:chgData name="Carina Carlsen" userId="2bbc854f-e44a-44ff-9bd9-0e7ce760f762" providerId="ADAL" clId="{5E971D48-F4C0-4A15-96CD-5987BAC0936B}" dt="2023-11-30T06:38:10.090" v="2152" actId="27636"/>
          <ac:spMkLst>
            <pc:docMk/>
            <pc:sldMk cId="1046961350" sldId="418"/>
            <ac:spMk id="16" creationId="{27E6E530-0561-5D5A-D4C8-0113E5CEFEB3}"/>
          </ac:spMkLst>
        </pc:spChg>
        <pc:picChg chg="del">
          <ac:chgData name="Carina Carlsen" userId="2bbc854f-e44a-44ff-9bd9-0e7ce760f762" providerId="ADAL" clId="{5E971D48-F4C0-4A15-96CD-5987BAC0936B}" dt="2023-11-30T06:32:01.436" v="1397" actId="478"/>
          <ac:picMkLst>
            <pc:docMk/>
            <pc:sldMk cId="1046961350" sldId="418"/>
            <ac:picMk id="4" creationId="{EC980A71-A897-45B7-B46E-45A4E4FE6873}"/>
          </ac:picMkLst>
        </pc:picChg>
        <pc:picChg chg="add mod ord">
          <ac:chgData name="Carina Carlsen" userId="2bbc854f-e44a-44ff-9bd9-0e7ce760f762" providerId="ADAL" clId="{5E971D48-F4C0-4A15-96CD-5987BAC0936B}" dt="2023-11-30T06:38:10.084" v="2151" actId="26606"/>
          <ac:picMkLst>
            <pc:docMk/>
            <pc:sldMk cId="1046961350" sldId="418"/>
            <ac:picMk id="5" creationId="{81ED0B6D-9B9C-BFC0-4F9E-B77547862772}"/>
          </ac:picMkLst>
        </pc:picChg>
        <pc:inkChg chg="del">
          <ac:chgData name="Carina Carlsen" userId="2bbc854f-e44a-44ff-9bd9-0e7ce760f762" providerId="ADAL" clId="{5E971D48-F4C0-4A15-96CD-5987BAC0936B}" dt="2023-11-30T06:31:59.640" v="1396" actId="478"/>
          <ac:inkMkLst>
            <pc:docMk/>
            <pc:sldMk cId="1046961350" sldId="418"/>
            <ac:inkMk id="45" creationId="{CF89ABE3-3BB9-4A2C-8E43-A49D8A19E48B}"/>
          </ac:inkMkLst>
        </pc:inkChg>
      </pc:sldChg>
      <pc:sldChg chg="del">
        <pc:chgData name="Carina Carlsen" userId="2bbc854f-e44a-44ff-9bd9-0e7ce760f762" providerId="ADAL" clId="{5E971D48-F4C0-4A15-96CD-5987BAC0936B}" dt="2023-11-30T07:26:14.178" v="5918" actId="47"/>
        <pc:sldMkLst>
          <pc:docMk/>
          <pc:sldMk cId="653545779" sldId="421"/>
        </pc:sldMkLst>
      </pc:sldChg>
      <pc:sldChg chg="del">
        <pc:chgData name="Carina Carlsen" userId="2bbc854f-e44a-44ff-9bd9-0e7ce760f762" providerId="ADAL" clId="{5E971D48-F4C0-4A15-96CD-5987BAC0936B}" dt="2023-11-30T07:26:17.946" v="5919" actId="47"/>
        <pc:sldMkLst>
          <pc:docMk/>
          <pc:sldMk cId="91543689" sldId="422"/>
        </pc:sldMkLst>
      </pc:sldChg>
      <pc:sldChg chg="addSp modSp mod ord modClrScheme chgLayout modNotesTx">
        <pc:chgData name="Carina Carlsen" userId="2bbc854f-e44a-44ff-9bd9-0e7ce760f762" providerId="ADAL" clId="{5E971D48-F4C0-4A15-96CD-5987BAC0936B}" dt="2023-11-30T07:37:55.810" v="6861" actId="20577"/>
        <pc:sldMkLst>
          <pc:docMk/>
          <pc:sldMk cId="2714878557" sldId="423"/>
        </pc:sldMkLst>
        <pc:spChg chg="mod">
          <ac:chgData name="Carina Carlsen" userId="2bbc854f-e44a-44ff-9bd9-0e7ce760f762" providerId="ADAL" clId="{5E971D48-F4C0-4A15-96CD-5987BAC0936B}" dt="2023-11-30T07:37:55.810" v="6861" actId="20577"/>
          <ac:spMkLst>
            <pc:docMk/>
            <pc:sldMk cId="2714878557" sldId="423"/>
            <ac:spMk id="5" creationId="{00000000-0000-0000-0000-000000000000}"/>
          </ac:spMkLst>
        </pc:spChg>
        <pc:spChg chg="mod">
          <ac:chgData name="Carina Carlsen" userId="2bbc854f-e44a-44ff-9bd9-0e7ce760f762" providerId="ADAL" clId="{5E971D48-F4C0-4A15-96CD-5987BAC0936B}" dt="2023-11-30T06:07:34.080" v="178" actId="20577"/>
          <ac:spMkLst>
            <pc:docMk/>
            <pc:sldMk cId="2714878557" sldId="423"/>
            <ac:spMk id="11" creationId="{00000000-0000-0000-0000-000000000000}"/>
          </ac:spMkLst>
        </pc:spChg>
        <pc:spChg chg="add mod">
          <ac:chgData name="Carina Carlsen" userId="2bbc854f-e44a-44ff-9bd9-0e7ce760f762" providerId="ADAL" clId="{5E971D48-F4C0-4A15-96CD-5987BAC0936B}" dt="2023-11-30T06:06:59.658" v="128" actId="27636"/>
          <ac:spMkLst>
            <pc:docMk/>
            <pc:sldMk cId="2714878557" sldId="423"/>
            <ac:spMk id="16" creationId="{4F98AD99-1204-6752-3C19-C769076494C1}"/>
          </ac:spMkLst>
        </pc:spChg>
        <pc:picChg chg="add mod ord">
          <ac:chgData name="Carina Carlsen" userId="2bbc854f-e44a-44ff-9bd9-0e7ce760f762" providerId="ADAL" clId="{5E971D48-F4C0-4A15-96CD-5987BAC0936B}" dt="2023-11-30T06:06:59.634" v="127" actId="26606"/>
          <ac:picMkLst>
            <pc:docMk/>
            <pc:sldMk cId="2714878557" sldId="423"/>
            <ac:picMk id="3" creationId="{AAB90296-5BDE-A98A-1A7D-DD1697479642}"/>
          </ac:picMkLst>
        </pc:picChg>
      </pc:sldChg>
      <pc:sldChg chg="del">
        <pc:chgData name="Carina Carlsen" userId="2bbc854f-e44a-44ff-9bd9-0e7ce760f762" providerId="ADAL" clId="{5E971D48-F4C0-4A15-96CD-5987BAC0936B}" dt="2023-11-30T07:26:17.946" v="5919" actId="47"/>
        <pc:sldMkLst>
          <pc:docMk/>
          <pc:sldMk cId="1201054546" sldId="424"/>
        </pc:sldMkLst>
      </pc:sldChg>
      <pc:sldChg chg="modSp mod ord modAnim modNotesTx">
        <pc:chgData name="Carina Carlsen" userId="2bbc854f-e44a-44ff-9bd9-0e7ce760f762" providerId="ADAL" clId="{5E971D48-F4C0-4A15-96CD-5987BAC0936B}" dt="2023-11-30T06:18:47.105" v="1073" actId="1076"/>
        <pc:sldMkLst>
          <pc:docMk/>
          <pc:sldMk cId="3849733548" sldId="425"/>
        </pc:sldMkLst>
        <pc:spChg chg="mod">
          <ac:chgData name="Carina Carlsen" userId="2bbc854f-e44a-44ff-9bd9-0e7ce760f762" providerId="ADAL" clId="{5E971D48-F4C0-4A15-96CD-5987BAC0936B}" dt="2023-11-30T06:16:00.546" v="723" actId="20577"/>
          <ac:spMkLst>
            <pc:docMk/>
            <pc:sldMk cId="3849733548" sldId="425"/>
            <ac:spMk id="8" creationId="{F61D98C0-AB7D-4142-ADFA-5ACB39ACD32D}"/>
          </ac:spMkLst>
        </pc:spChg>
        <pc:spChg chg="mod">
          <ac:chgData name="Carina Carlsen" userId="2bbc854f-e44a-44ff-9bd9-0e7ce760f762" providerId="ADAL" clId="{5E971D48-F4C0-4A15-96CD-5987BAC0936B}" dt="2023-11-30T06:16:09.596" v="737" actId="14100"/>
          <ac:spMkLst>
            <pc:docMk/>
            <pc:sldMk cId="3849733548" sldId="425"/>
            <ac:spMk id="9" creationId="{3C417D22-AA96-4596-9F95-80F7A1E25E45}"/>
          </ac:spMkLst>
        </pc:spChg>
        <pc:spChg chg="mod">
          <ac:chgData name="Carina Carlsen" userId="2bbc854f-e44a-44ff-9bd9-0e7ce760f762" providerId="ADAL" clId="{5E971D48-F4C0-4A15-96CD-5987BAC0936B}" dt="2023-11-30T06:18:41.725" v="1071" actId="1076"/>
          <ac:spMkLst>
            <pc:docMk/>
            <pc:sldMk cId="3849733548" sldId="425"/>
            <ac:spMk id="11" creationId="{00000000-0000-0000-0000-000000000000}"/>
          </ac:spMkLst>
        </pc:spChg>
        <pc:spChg chg="mod">
          <ac:chgData name="Carina Carlsen" userId="2bbc854f-e44a-44ff-9bd9-0e7ce760f762" providerId="ADAL" clId="{5E971D48-F4C0-4A15-96CD-5987BAC0936B}" dt="2023-11-30T06:18:47.105" v="1073" actId="1076"/>
          <ac:spMkLst>
            <pc:docMk/>
            <pc:sldMk cId="3849733548" sldId="425"/>
            <ac:spMk id="12" creationId="{61E97592-373C-475B-9F85-52B96F31866C}"/>
          </ac:spMkLst>
        </pc:spChg>
        <pc:spChg chg="mod">
          <ac:chgData name="Carina Carlsen" userId="2bbc854f-e44a-44ff-9bd9-0e7ce760f762" providerId="ADAL" clId="{5E971D48-F4C0-4A15-96CD-5987BAC0936B}" dt="2023-11-30T06:18:44.361" v="1072" actId="1076"/>
          <ac:spMkLst>
            <pc:docMk/>
            <pc:sldMk cId="3849733548" sldId="425"/>
            <ac:spMk id="13" creationId="{27B5C1A3-6D6A-4CE8-8B2D-18F9D4389B84}"/>
          </ac:spMkLst>
        </pc:spChg>
        <pc:spChg chg="mod">
          <ac:chgData name="Carina Carlsen" userId="2bbc854f-e44a-44ff-9bd9-0e7ce760f762" providerId="ADAL" clId="{5E971D48-F4C0-4A15-96CD-5987BAC0936B}" dt="2023-11-30T06:18:15.010" v="1044" actId="1076"/>
          <ac:spMkLst>
            <pc:docMk/>
            <pc:sldMk cId="3849733548" sldId="425"/>
            <ac:spMk id="14" creationId="{319CD1B6-3D19-45FD-8366-98F158789ABD}"/>
          </ac:spMkLst>
        </pc:spChg>
      </pc:sldChg>
      <pc:sldChg chg="addSp modSp mod ord modClrScheme modAnim chgLayout modNotesTx">
        <pc:chgData name="Carina Carlsen" userId="2bbc854f-e44a-44ff-9bd9-0e7ce760f762" providerId="ADAL" clId="{5E971D48-F4C0-4A15-96CD-5987BAC0936B}" dt="2023-11-30T07:38:35.688" v="6887" actId="20577"/>
        <pc:sldMkLst>
          <pc:docMk/>
          <pc:sldMk cId="168632112" sldId="426"/>
        </pc:sldMkLst>
        <pc:spChg chg="mod">
          <ac:chgData name="Carina Carlsen" userId="2bbc854f-e44a-44ff-9bd9-0e7ce760f762" providerId="ADAL" clId="{5E971D48-F4C0-4A15-96CD-5987BAC0936B}" dt="2023-11-30T07:38:35.688" v="6887" actId="20577"/>
          <ac:spMkLst>
            <pc:docMk/>
            <pc:sldMk cId="168632112" sldId="426"/>
            <ac:spMk id="5" creationId="{00000000-0000-0000-0000-000000000000}"/>
          </ac:spMkLst>
        </pc:spChg>
        <pc:spChg chg="mod">
          <ac:chgData name="Carina Carlsen" userId="2bbc854f-e44a-44ff-9bd9-0e7ce760f762" providerId="ADAL" clId="{5E971D48-F4C0-4A15-96CD-5987BAC0936B}" dt="2023-11-30T06:12:34.451" v="655" actId="26606"/>
          <ac:spMkLst>
            <pc:docMk/>
            <pc:sldMk cId="168632112" sldId="426"/>
            <ac:spMk id="11" creationId="{00000000-0000-0000-0000-000000000000}"/>
          </ac:spMkLst>
        </pc:spChg>
        <pc:picChg chg="add mod">
          <ac:chgData name="Carina Carlsen" userId="2bbc854f-e44a-44ff-9bd9-0e7ce760f762" providerId="ADAL" clId="{5E971D48-F4C0-4A15-96CD-5987BAC0936B}" dt="2023-11-30T06:12:34.451" v="655" actId="26606"/>
          <ac:picMkLst>
            <pc:docMk/>
            <pc:sldMk cId="168632112" sldId="426"/>
            <ac:picMk id="3" creationId="{722440B9-877E-0F85-8C57-DEC07D00DA15}"/>
          </ac:picMkLst>
        </pc:picChg>
      </pc:sldChg>
      <pc:sldChg chg="del">
        <pc:chgData name="Carina Carlsen" userId="2bbc854f-e44a-44ff-9bd9-0e7ce760f762" providerId="ADAL" clId="{5E971D48-F4C0-4A15-96CD-5987BAC0936B}" dt="2023-11-30T07:25:58.206" v="5914" actId="47"/>
        <pc:sldMkLst>
          <pc:docMk/>
          <pc:sldMk cId="3895012363" sldId="427"/>
        </pc:sldMkLst>
      </pc:sldChg>
      <pc:sldChg chg="del">
        <pc:chgData name="Carina Carlsen" userId="2bbc854f-e44a-44ff-9bd9-0e7ce760f762" providerId="ADAL" clId="{5E971D48-F4C0-4A15-96CD-5987BAC0936B}" dt="2023-11-30T07:26:06.072" v="5916" actId="47"/>
        <pc:sldMkLst>
          <pc:docMk/>
          <pc:sldMk cId="775133538" sldId="428"/>
        </pc:sldMkLst>
      </pc:sldChg>
      <pc:sldChg chg="del">
        <pc:chgData name="Carina Carlsen" userId="2bbc854f-e44a-44ff-9bd9-0e7ce760f762" providerId="ADAL" clId="{5E971D48-F4C0-4A15-96CD-5987BAC0936B}" dt="2023-11-30T07:25:58.206" v="5914" actId="47"/>
        <pc:sldMkLst>
          <pc:docMk/>
          <pc:sldMk cId="3852039768" sldId="430"/>
        </pc:sldMkLst>
      </pc:sldChg>
      <pc:sldChg chg="del">
        <pc:chgData name="Carina Carlsen" userId="2bbc854f-e44a-44ff-9bd9-0e7ce760f762" providerId="ADAL" clId="{5E971D48-F4C0-4A15-96CD-5987BAC0936B}" dt="2023-11-30T07:26:06.072" v="5916" actId="47"/>
        <pc:sldMkLst>
          <pc:docMk/>
          <pc:sldMk cId="1371558650" sldId="431"/>
        </pc:sldMkLst>
      </pc:sldChg>
      <pc:sldChg chg="del">
        <pc:chgData name="Carina Carlsen" userId="2bbc854f-e44a-44ff-9bd9-0e7ce760f762" providerId="ADAL" clId="{5E971D48-F4C0-4A15-96CD-5987BAC0936B}" dt="2023-11-30T07:26:01.461" v="5915" actId="47"/>
        <pc:sldMkLst>
          <pc:docMk/>
          <pc:sldMk cId="4093044842" sldId="432"/>
        </pc:sldMkLst>
      </pc:sldChg>
      <pc:sldChg chg="del">
        <pc:chgData name="Carina Carlsen" userId="2bbc854f-e44a-44ff-9bd9-0e7ce760f762" providerId="ADAL" clId="{5E971D48-F4C0-4A15-96CD-5987BAC0936B}" dt="2023-11-30T07:26:06.072" v="5916" actId="47"/>
        <pc:sldMkLst>
          <pc:docMk/>
          <pc:sldMk cId="239262553" sldId="433"/>
        </pc:sldMkLst>
      </pc:sldChg>
      <pc:sldChg chg="del">
        <pc:chgData name="Carina Carlsen" userId="2bbc854f-e44a-44ff-9bd9-0e7ce760f762" providerId="ADAL" clId="{5E971D48-F4C0-4A15-96CD-5987BAC0936B}" dt="2023-11-30T07:26:09.715" v="5917" actId="47"/>
        <pc:sldMkLst>
          <pc:docMk/>
          <pc:sldMk cId="762652755" sldId="434"/>
        </pc:sldMkLst>
      </pc:sldChg>
      <pc:sldChg chg="addSp modSp mod ord modClrScheme modShow chgLayout modNotesTx">
        <pc:chgData name="Carina Carlsen" userId="2bbc854f-e44a-44ff-9bd9-0e7ce760f762" providerId="ADAL" clId="{5E971D48-F4C0-4A15-96CD-5987BAC0936B}" dt="2023-11-30T06:31:32.340" v="1395"/>
        <pc:sldMkLst>
          <pc:docMk/>
          <pc:sldMk cId="2195016625" sldId="435"/>
        </pc:sldMkLst>
        <pc:spChg chg="mod">
          <ac:chgData name="Carina Carlsen" userId="2bbc854f-e44a-44ff-9bd9-0e7ce760f762" providerId="ADAL" clId="{5E971D48-F4C0-4A15-96CD-5987BAC0936B}" dt="2023-11-30T06:22:52.468" v="1130" actId="26606"/>
          <ac:spMkLst>
            <pc:docMk/>
            <pc:sldMk cId="2195016625" sldId="435"/>
            <ac:spMk id="7" creationId="{00000000-0000-0000-0000-000000000000}"/>
          </ac:spMkLst>
        </pc:spChg>
        <pc:spChg chg="mod">
          <ac:chgData name="Carina Carlsen" userId="2bbc854f-e44a-44ff-9bd9-0e7ce760f762" providerId="ADAL" clId="{5E971D48-F4C0-4A15-96CD-5987BAC0936B}" dt="2023-11-30T06:30:08.311" v="1386" actId="20577"/>
          <ac:spMkLst>
            <pc:docMk/>
            <pc:sldMk cId="2195016625" sldId="435"/>
            <ac:spMk id="8" creationId="{00000000-0000-0000-0000-000000000000}"/>
          </ac:spMkLst>
        </pc:spChg>
        <pc:picChg chg="add mod">
          <ac:chgData name="Carina Carlsen" userId="2bbc854f-e44a-44ff-9bd9-0e7ce760f762" providerId="ADAL" clId="{5E971D48-F4C0-4A15-96CD-5987BAC0936B}" dt="2023-11-30T06:22:52.468" v="1130" actId="26606"/>
          <ac:picMkLst>
            <pc:docMk/>
            <pc:sldMk cId="2195016625" sldId="435"/>
            <ac:picMk id="3" creationId="{66ABFE24-1F6E-0B1D-7CA0-F46064D41C9D}"/>
          </ac:picMkLst>
        </pc:picChg>
      </pc:sldChg>
      <pc:sldChg chg="del">
        <pc:chgData name="Carina Carlsen" userId="2bbc854f-e44a-44ff-9bd9-0e7ce760f762" providerId="ADAL" clId="{5E971D48-F4C0-4A15-96CD-5987BAC0936B}" dt="2023-11-30T07:25:58.206" v="5914" actId="47"/>
        <pc:sldMkLst>
          <pc:docMk/>
          <pc:sldMk cId="1527000938" sldId="436"/>
        </pc:sldMkLst>
      </pc:sldChg>
      <pc:sldChg chg="addSp delSp modSp mod ord modClrScheme delAnim modAnim chgLayout modNotesTx">
        <pc:chgData name="Carina Carlsen" userId="2bbc854f-e44a-44ff-9bd9-0e7ce760f762" providerId="ADAL" clId="{5E971D48-F4C0-4A15-96CD-5987BAC0936B}" dt="2023-11-30T07:01:58.385" v="4758"/>
        <pc:sldMkLst>
          <pc:docMk/>
          <pc:sldMk cId="820533810" sldId="439"/>
        </pc:sldMkLst>
        <pc:spChg chg="mod">
          <ac:chgData name="Carina Carlsen" userId="2bbc854f-e44a-44ff-9bd9-0e7ce760f762" providerId="ADAL" clId="{5E971D48-F4C0-4A15-96CD-5987BAC0936B}" dt="2023-11-30T07:00:55.942" v="4725" actId="26606"/>
          <ac:spMkLst>
            <pc:docMk/>
            <pc:sldMk cId="820533810" sldId="439"/>
            <ac:spMk id="5" creationId="{2A573633-7A3A-4833-80C3-A86C6E70AA0D}"/>
          </ac:spMkLst>
        </pc:spChg>
        <pc:spChg chg="mod">
          <ac:chgData name="Carina Carlsen" userId="2bbc854f-e44a-44ff-9bd9-0e7ce760f762" providerId="ADAL" clId="{5E971D48-F4C0-4A15-96CD-5987BAC0936B}" dt="2023-11-30T07:01:22.927" v="4754" actId="14100"/>
          <ac:spMkLst>
            <pc:docMk/>
            <pc:sldMk cId="820533810" sldId="439"/>
            <ac:spMk id="6" creationId="{C8DE88D2-0F4C-43A8-B170-6947973CD8F6}"/>
          </ac:spMkLst>
        </pc:spChg>
        <pc:spChg chg="add mod">
          <ac:chgData name="Carina Carlsen" userId="2bbc854f-e44a-44ff-9bd9-0e7ce760f762" providerId="ADAL" clId="{5E971D48-F4C0-4A15-96CD-5987BAC0936B}" dt="2023-11-30T07:00:55.951" v="4726" actId="27636"/>
          <ac:spMkLst>
            <pc:docMk/>
            <pc:sldMk cId="820533810" sldId="439"/>
            <ac:spMk id="12" creationId="{3227C997-7F06-1C35-7A94-1A8E0DF3B653}"/>
          </ac:spMkLst>
        </pc:spChg>
        <pc:picChg chg="add del mod ord">
          <ac:chgData name="Carina Carlsen" userId="2bbc854f-e44a-44ff-9bd9-0e7ce760f762" providerId="ADAL" clId="{5E971D48-F4C0-4A15-96CD-5987BAC0936B}" dt="2023-11-30T07:00:49.112" v="4721" actId="478"/>
          <ac:picMkLst>
            <pc:docMk/>
            <pc:sldMk cId="820533810" sldId="439"/>
            <ac:picMk id="3" creationId="{C77BC888-D6F1-DDB5-8E69-EDFDB27F1B3F}"/>
          </ac:picMkLst>
        </pc:picChg>
        <pc:picChg chg="add mod ord">
          <ac:chgData name="Carina Carlsen" userId="2bbc854f-e44a-44ff-9bd9-0e7ce760f762" providerId="ADAL" clId="{5E971D48-F4C0-4A15-96CD-5987BAC0936B}" dt="2023-11-30T07:00:55.942" v="4725" actId="26606"/>
          <ac:picMkLst>
            <pc:docMk/>
            <pc:sldMk cId="820533810" sldId="439"/>
            <ac:picMk id="7" creationId="{05053E5B-3499-CC89-0F65-07379AB1475D}"/>
          </ac:picMkLst>
        </pc:picChg>
        <pc:cxnChg chg="del mod">
          <ac:chgData name="Carina Carlsen" userId="2bbc854f-e44a-44ff-9bd9-0e7ce760f762" providerId="ADAL" clId="{5E971D48-F4C0-4A15-96CD-5987BAC0936B}" dt="2023-11-30T06:58:33.530" v="4702" actId="478"/>
          <ac:cxnSpMkLst>
            <pc:docMk/>
            <pc:sldMk cId="820533810" sldId="439"/>
            <ac:cxnSpMk id="8" creationId="{2E3AB7FE-FDC5-4190-AC8D-1EEAFC2F9FFB}"/>
          </ac:cxnSpMkLst>
        </pc:cxnChg>
      </pc:sldChg>
      <pc:sldChg chg="del">
        <pc:chgData name="Carina Carlsen" userId="2bbc854f-e44a-44ff-9bd9-0e7ce760f762" providerId="ADAL" clId="{5E971D48-F4C0-4A15-96CD-5987BAC0936B}" dt="2023-11-30T07:26:14.178" v="5918" actId="47"/>
        <pc:sldMkLst>
          <pc:docMk/>
          <pc:sldMk cId="741437842" sldId="440"/>
        </pc:sldMkLst>
      </pc:sldChg>
      <pc:sldChg chg="addSp modSp mod ord modClrScheme modAnim chgLayout modNotesTx">
        <pc:chgData name="Carina Carlsen" userId="2bbc854f-e44a-44ff-9bd9-0e7ce760f762" providerId="ADAL" clId="{5E971D48-F4C0-4A15-96CD-5987BAC0936B}" dt="2023-11-30T07:37:04.490" v="6820" actId="20577"/>
        <pc:sldMkLst>
          <pc:docMk/>
          <pc:sldMk cId="1388635910" sldId="443"/>
        </pc:sldMkLst>
        <pc:spChg chg="mod">
          <ac:chgData name="Carina Carlsen" userId="2bbc854f-e44a-44ff-9bd9-0e7ce760f762" providerId="ADAL" clId="{5E971D48-F4C0-4A15-96CD-5987BAC0936B}" dt="2023-11-30T07:37:04.490" v="6820" actId="20577"/>
          <ac:spMkLst>
            <pc:docMk/>
            <pc:sldMk cId="1388635910" sldId="443"/>
            <ac:spMk id="4" creationId="{C7B75F27-374B-4146-85FF-1B92B6FC92E5}"/>
          </ac:spMkLst>
        </pc:spChg>
        <pc:spChg chg="mod">
          <ac:chgData name="Carina Carlsen" userId="2bbc854f-e44a-44ff-9bd9-0e7ce760f762" providerId="ADAL" clId="{5E971D48-F4C0-4A15-96CD-5987BAC0936B}" dt="2023-11-30T06:15:04.734" v="698" actId="26606"/>
          <ac:spMkLst>
            <pc:docMk/>
            <pc:sldMk cId="1388635910" sldId="443"/>
            <ac:spMk id="11" creationId="{00000000-0000-0000-0000-000000000000}"/>
          </ac:spMkLst>
        </pc:spChg>
        <pc:spChg chg="add mod">
          <ac:chgData name="Carina Carlsen" userId="2bbc854f-e44a-44ff-9bd9-0e7ce760f762" providerId="ADAL" clId="{5E971D48-F4C0-4A15-96CD-5987BAC0936B}" dt="2023-11-30T06:15:04.741" v="699" actId="27636"/>
          <ac:spMkLst>
            <pc:docMk/>
            <pc:sldMk cId="1388635910" sldId="443"/>
            <ac:spMk id="16" creationId="{F946CDD5-D452-9554-51E3-12DC66F07138}"/>
          </ac:spMkLst>
        </pc:spChg>
        <pc:picChg chg="add mod ord">
          <ac:chgData name="Carina Carlsen" userId="2bbc854f-e44a-44ff-9bd9-0e7ce760f762" providerId="ADAL" clId="{5E971D48-F4C0-4A15-96CD-5987BAC0936B}" dt="2023-11-30T06:15:04.734" v="698" actId="26606"/>
          <ac:picMkLst>
            <pc:docMk/>
            <pc:sldMk cId="1388635910" sldId="443"/>
            <ac:picMk id="3" creationId="{07DBB58C-3CDB-FE39-0DC1-28E012B5DD12}"/>
          </ac:picMkLst>
        </pc:picChg>
      </pc:sldChg>
      <pc:sldChg chg="del">
        <pc:chgData name="Carina Carlsen" userId="2bbc854f-e44a-44ff-9bd9-0e7ce760f762" providerId="ADAL" clId="{5E971D48-F4C0-4A15-96CD-5987BAC0936B}" dt="2023-11-30T07:25:41.973" v="5909" actId="47"/>
        <pc:sldMkLst>
          <pc:docMk/>
          <pc:sldMk cId="3602986544" sldId="445"/>
        </pc:sldMkLst>
      </pc:sldChg>
      <pc:sldChg chg="del">
        <pc:chgData name="Carina Carlsen" userId="2bbc854f-e44a-44ff-9bd9-0e7ce760f762" providerId="ADAL" clId="{5E971D48-F4C0-4A15-96CD-5987BAC0936B}" dt="2023-11-30T07:25:44.502" v="5910" actId="47"/>
        <pc:sldMkLst>
          <pc:docMk/>
          <pc:sldMk cId="2923177919" sldId="446"/>
        </pc:sldMkLst>
      </pc:sldChg>
      <pc:sldChg chg="del">
        <pc:chgData name="Carina Carlsen" userId="2bbc854f-e44a-44ff-9bd9-0e7ce760f762" providerId="ADAL" clId="{5E971D48-F4C0-4A15-96CD-5987BAC0936B}" dt="2023-11-30T07:25:51.023" v="5912" actId="47"/>
        <pc:sldMkLst>
          <pc:docMk/>
          <pc:sldMk cId="3429632027" sldId="447"/>
        </pc:sldMkLst>
      </pc:sldChg>
      <pc:sldChg chg="del">
        <pc:chgData name="Carina Carlsen" userId="2bbc854f-e44a-44ff-9bd9-0e7ce760f762" providerId="ADAL" clId="{5E971D48-F4C0-4A15-96CD-5987BAC0936B}" dt="2023-11-30T07:25:47.852" v="5911" actId="47"/>
        <pc:sldMkLst>
          <pc:docMk/>
          <pc:sldMk cId="3170171561" sldId="448"/>
        </pc:sldMkLst>
      </pc:sldChg>
      <pc:sldChg chg="modSp del mod">
        <pc:chgData name="Carina Carlsen" userId="2bbc854f-e44a-44ff-9bd9-0e7ce760f762" providerId="ADAL" clId="{5E971D48-F4C0-4A15-96CD-5987BAC0936B}" dt="2023-11-30T07:25:41.973" v="5909" actId="47"/>
        <pc:sldMkLst>
          <pc:docMk/>
          <pc:sldMk cId="3318596298" sldId="449"/>
        </pc:sldMkLst>
        <pc:spChg chg="mod">
          <ac:chgData name="Carina Carlsen" userId="2bbc854f-e44a-44ff-9bd9-0e7ce760f762" providerId="ADAL" clId="{5E971D48-F4C0-4A15-96CD-5987BAC0936B}" dt="2023-11-30T05:53:41.746" v="59" actId="27636"/>
          <ac:spMkLst>
            <pc:docMk/>
            <pc:sldMk cId="3318596298" sldId="449"/>
            <ac:spMk id="3" creationId="{2EF5F6A9-E981-4D43-9C86-74A440A0323F}"/>
          </ac:spMkLst>
        </pc:spChg>
      </pc:sldChg>
      <pc:sldChg chg="del">
        <pc:chgData name="Carina Carlsen" userId="2bbc854f-e44a-44ff-9bd9-0e7ce760f762" providerId="ADAL" clId="{5E971D48-F4C0-4A15-96CD-5987BAC0936B}" dt="2023-11-30T05:53:51.836" v="66" actId="47"/>
        <pc:sldMkLst>
          <pc:docMk/>
          <pc:sldMk cId="132402740" sldId="451"/>
        </pc:sldMkLst>
      </pc:sldChg>
      <pc:sldChg chg="del">
        <pc:chgData name="Carina Carlsen" userId="2bbc854f-e44a-44ff-9bd9-0e7ce760f762" providerId="ADAL" clId="{5E971D48-F4C0-4A15-96CD-5987BAC0936B}" dt="2023-11-30T07:25:41.973" v="5909" actId="47"/>
        <pc:sldMkLst>
          <pc:docMk/>
          <pc:sldMk cId="3393214711" sldId="452"/>
        </pc:sldMkLst>
      </pc:sldChg>
      <pc:sldChg chg="del">
        <pc:chgData name="Carina Carlsen" userId="2bbc854f-e44a-44ff-9bd9-0e7ce760f762" providerId="ADAL" clId="{5E971D48-F4C0-4A15-96CD-5987BAC0936B}" dt="2023-11-30T07:26:17.946" v="5919" actId="47"/>
        <pc:sldMkLst>
          <pc:docMk/>
          <pc:sldMk cId="3011159040" sldId="453"/>
        </pc:sldMkLst>
      </pc:sldChg>
      <pc:sldChg chg="modSp del mod">
        <pc:chgData name="Carina Carlsen" userId="2bbc854f-e44a-44ff-9bd9-0e7ce760f762" providerId="ADAL" clId="{5E971D48-F4C0-4A15-96CD-5987BAC0936B}" dt="2023-11-30T07:26:14.178" v="5918" actId="47"/>
        <pc:sldMkLst>
          <pc:docMk/>
          <pc:sldMk cId="3841335247" sldId="454"/>
        </pc:sldMkLst>
        <pc:spChg chg="mod">
          <ac:chgData name="Carina Carlsen" userId="2bbc854f-e44a-44ff-9bd9-0e7ce760f762" providerId="ADAL" clId="{5E971D48-F4C0-4A15-96CD-5987BAC0936B}" dt="2023-11-30T05:53:41.902" v="62" actId="27636"/>
          <ac:spMkLst>
            <pc:docMk/>
            <pc:sldMk cId="3841335247" sldId="454"/>
            <ac:spMk id="3" creationId="{8891107A-2AAC-4620-B4D9-E014F95A155A}"/>
          </ac:spMkLst>
        </pc:spChg>
      </pc:sldChg>
      <pc:sldChg chg="del">
        <pc:chgData name="Carina Carlsen" userId="2bbc854f-e44a-44ff-9bd9-0e7ce760f762" providerId="ADAL" clId="{5E971D48-F4C0-4A15-96CD-5987BAC0936B}" dt="2023-11-30T07:26:14.178" v="5918" actId="47"/>
        <pc:sldMkLst>
          <pc:docMk/>
          <pc:sldMk cId="3609184556" sldId="456"/>
        </pc:sldMkLst>
      </pc:sldChg>
      <pc:sldChg chg="addSp delSp modSp mod ord delAnim modAnim">
        <pc:chgData name="Carina Carlsen" userId="2bbc854f-e44a-44ff-9bd9-0e7ce760f762" providerId="ADAL" clId="{5E971D48-F4C0-4A15-96CD-5987BAC0936B}" dt="2023-11-30T06:00:34.416" v="108"/>
        <pc:sldMkLst>
          <pc:docMk/>
          <pc:sldMk cId="2603632493" sldId="457"/>
        </pc:sldMkLst>
        <pc:spChg chg="mod">
          <ac:chgData name="Carina Carlsen" userId="2bbc854f-e44a-44ff-9bd9-0e7ce760f762" providerId="ADAL" clId="{5E971D48-F4C0-4A15-96CD-5987BAC0936B}" dt="2023-11-30T06:00:24.699" v="106" actId="20577"/>
          <ac:spMkLst>
            <pc:docMk/>
            <pc:sldMk cId="2603632493" sldId="457"/>
            <ac:spMk id="2" creationId="{49FA1E58-EAFD-41E6-A715-E01D9F6E15E9}"/>
          </ac:spMkLst>
        </pc:spChg>
        <pc:spChg chg="add del mod">
          <ac:chgData name="Carina Carlsen" userId="2bbc854f-e44a-44ff-9bd9-0e7ce760f762" providerId="ADAL" clId="{5E971D48-F4C0-4A15-96CD-5987BAC0936B}" dt="2023-11-30T06:00:12.497" v="68"/>
          <ac:spMkLst>
            <pc:docMk/>
            <pc:sldMk cId="2603632493" sldId="457"/>
            <ac:spMk id="4" creationId="{470234ED-1EB4-F23F-A887-ABF30A059D84}"/>
          </ac:spMkLst>
        </pc:spChg>
        <pc:picChg chg="add mod">
          <ac:chgData name="Carina Carlsen" userId="2bbc854f-e44a-44ff-9bd9-0e7ce760f762" providerId="ADAL" clId="{5E971D48-F4C0-4A15-96CD-5987BAC0936B}" dt="2023-11-30T06:00:12.497" v="68"/>
          <ac:picMkLst>
            <pc:docMk/>
            <pc:sldMk cId="2603632493" sldId="457"/>
            <ac:picMk id="5" creationId="{33CE8972-9BFC-ED01-50DB-CA863C1AC2D3}"/>
          </ac:picMkLst>
        </pc:picChg>
        <pc:picChg chg="del">
          <ac:chgData name="Carina Carlsen" userId="2bbc854f-e44a-44ff-9bd9-0e7ce760f762" providerId="ADAL" clId="{5E971D48-F4C0-4A15-96CD-5987BAC0936B}" dt="2023-11-30T05:59:10.091" v="67" actId="478"/>
          <ac:picMkLst>
            <pc:docMk/>
            <pc:sldMk cId="2603632493" sldId="457"/>
            <ac:picMk id="7" creationId="{C07515E4-C775-4E26-B62B-420E2B5F0609}"/>
          </ac:picMkLst>
        </pc:picChg>
      </pc:sldChg>
      <pc:sldChg chg="del">
        <pc:chgData name="Carina Carlsen" userId="2bbc854f-e44a-44ff-9bd9-0e7ce760f762" providerId="ADAL" clId="{5E971D48-F4C0-4A15-96CD-5987BAC0936B}" dt="2023-11-30T07:26:09.715" v="5917" actId="47"/>
        <pc:sldMkLst>
          <pc:docMk/>
          <pc:sldMk cId="879181522" sldId="458"/>
        </pc:sldMkLst>
      </pc:sldChg>
      <pc:sldChg chg="modSp del mod">
        <pc:chgData name="Carina Carlsen" userId="2bbc854f-e44a-44ff-9bd9-0e7ce760f762" providerId="ADAL" clId="{5E971D48-F4C0-4A15-96CD-5987BAC0936B}" dt="2023-11-30T07:25:47.852" v="5911" actId="47"/>
        <pc:sldMkLst>
          <pc:docMk/>
          <pc:sldMk cId="3082283494" sldId="460"/>
        </pc:sldMkLst>
        <pc:spChg chg="mod">
          <ac:chgData name="Carina Carlsen" userId="2bbc854f-e44a-44ff-9bd9-0e7ce760f762" providerId="ADAL" clId="{5E971D48-F4C0-4A15-96CD-5987BAC0936B}" dt="2023-11-30T05:53:41.770" v="60" actId="27636"/>
          <ac:spMkLst>
            <pc:docMk/>
            <pc:sldMk cId="3082283494" sldId="460"/>
            <ac:spMk id="3" creationId="{A1DF5FFC-40FE-416A-B8D1-B4655B2CA55B}"/>
          </ac:spMkLst>
        </pc:spChg>
      </pc:sldChg>
      <pc:sldChg chg="del">
        <pc:chgData name="Carina Carlsen" userId="2bbc854f-e44a-44ff-9bd9-0e7ce760f762" providerId="ADAL" clId="{5E971D48-F4C0-4A15-96CD-5987BAC0936B}" dt="2023-11-30T07:25:58.206" v="5914" actId="47"/>
        <pc:sldMkLst>
          <pc:docMk/>
          <pc:sldMk cId="3383280858" sldId="461"/>
        </pc:sldMkLst>
      </pc:sldChg>
      <pc:sldChg chg="del">
        <pc:chgData name="Carina Carlsen" userId="2bbc854f-e44a-44ff-9bd9-0e7ce760f762" providerId="ADAL" clId="{5E971D48-F4C0-4A15-96CD-5987BAC0936B}" dt="2023-11-30T07:26:06.072" v="5916" actId="47"/>
        <pc:sldMkLst>
          <pc:docMk/>
          <pc:sldMk cId="2827610255" sldId="462"/>
        </pc:sldMkLst>
      </pc:sldChg>
      <pc:sldChg chg="del">
        <pc:chgData name="Carina Carlsen" userId="2bbc854f-e44a-44ff-9bd9-0e7ce760f762" providerId="ADAL" clId="{5E971D48-F4C0-4A15-96CD-5987BAC0936B}" dt="2023-11-30T07:25:51.023" v="5912" actId="47"/>
        <pc:sldMkLst>
          <pc:docMk/>
          <pc:sldMk cId="1380756673" sldId="464"/>
        </pc:sldMkLst>
      </pc:sldChg>
      <pc:sldChg chg="modSp del mod">
        <pc:chgData name="Carina Carlsen" userId="2bbc854f-e44a-44ff-9bd9-0e7ce760f762" providerId="ADAL" clId="{5E971D48-F4C0-4A15-96CD-5987BAC0936B}" dt="2023-11-30T07:25:41.973" v="5909" actId="47"/>
        <pc:sldMkLst>
          <pc:docMk/>
          <pc:sldMk cId="2880922052" sldId="466"/>
        </pc:sldMkLst>
        <pc:spChg chg="mod">
          <ac:chgData name="Carina Carlsen" userId="2bbc854f-e44a-44ff-9bd9-0e7ce760f762" providerId="ADAL" clId="{5E971D48-F4C0-4A15-96CD-5987BAC0936B}" dt="2023-11-30T05:53:41.694" v="58" actId="27636"/>
          <ac:spMkLst>
            <pc:docMk/>
            <pc:sldMk cId="2880922052" sldId="466"/>
            <ac:spMk id="3" creationId="{35084C17-EC4B-45B5-BEB5-7FF3DA9AAA5D}"/>
          </ac:spMkLst>
        </pc:spChg>
      </pc:sldChg>
      <pc:sldChg chg="modSp del mod">
        <pc:chgData name="Carina Carlsen" userId="2bbc854f-e44a-44ff-9bd9-0e7ce760f762" providerId="ADAL" clId="{5E971D48-F4C0-4A15-96CD-5987BAC0936B}" dt="2023-11-30T07:26:01.461" v="5915" actId="47"/>
        <pc:sldMkLst>
          <pc:docMk/>
          <pc:sldMk cId="2800321995" sldId="469"/>
        </pc:sldMkLst>
        <pc:spChg chg="mod">
          <ac:chgData name="Carina Carlsen" userId="2bbc854f-e44a-44ff-9bd9-0e7ce760f762" providerId="ADAL" clId="{5E971D48-F4C0-4A15-96CD-5987BAC0936B}" dt="2023-11-30T05:53:41.636" v="54" actId="27636"/>
          <ac:spMkLst>
            <pc:docMk/>
            <pc:sldMk cId="2800321995" sldId="469"/>
            <ac:spMk id="2" creationId="{3C29FFC7-2C23-4BB2-A8D7-9330ED72693F}"/>
          </ac:spMkLst>
        </pc:spChg>
      </pc:sldChg>
      <pc:sldChg chg="del">
        <pc:chgData name="Carina Carlsen" userId="2bbc854f-e44a-44ff-9bd9-0e7ce760f762" providerId="ADAL" clId="{5E971D48-F4C0-4A15-96CD-5987BAC0936B}" dt="2023-11-30T07:25:41.973" v="5909" actId="47"/>
        <pc:sldMkLst>
          <pc:docMk/>
          <pc:sldMk cId="564947319" sldId="472"/>
        </pc:sldMkLst>
      </pc:sldChg>
      <pc:sldChg chg="del">
        <pc:chgData name="Carina Carlsen" userId="2bbc854f-e44a-44ff-9bd9-0e7ce760f762" providerId="ADAL" clId="{5E971D48-F4C0-4A15-96CD-5987BAC0936B}" dt="2023-11-30T07:26:01.461" v="5915" actId="47"/>
        <pc:sldMkLst>
          <pc:docMk/>
          <pc:sldMk cId="1090439229" sldId="473"/>
        </pc:sldMkLst>
      </pc:sldChg>
      <pc:sldChg chg="modSp del mod">
        <pc:chgData name="Carina Carlsen" userId="2bbc854f-e44a-44ff-9bd9-0e7ce760f762" providerId="ADAL" clId="{5E971D48-F4C0-4A15-96CD-5987BAC0936B}" dt="2023-11-30T06:21:06.723" v="1075" actId="47"/>
        <pc:sldMkLst>
          <pc:docMk/>
          <pc:sldMk cId="584949080" sldId="474"/>
        </pc:sldMkLst>
        <pc:spChg chg="mod">
          <ac:chgData name="Carina Carlsen" userId="2bbc854f-e44a-44ff-9bd9-0e7ce760f762" providerId="ADAL" clId="{5E971D48-F4C0-4A15-96CD-5987BAC0936B}" dt="2023-11-30T05:53:41.658" v="57" actId="27636"/>
          <ac:spMkLst>
            <pc:docMk/>
            <pc:sldMk cId="584949080" sldId="474"/>
            <ac:spMk id="4" creationId="{D7F0C6DD-7265-445E-BF6B-9B4A2CECD0E2}"/>
          </ac:spMkLst>
        </pc:spChg>
        <pc:spChg chg="mod">
          <ac:chgData name="Carina Carlsen" userId="2bbc854f-e44a-44ff-9bd9-0e7ce760f762" providerId="ADAL" clId="{5E971D48-F4C0-4A15-96CD-5987BAC0936B}" dt="2023-11-30T05:53:41.653" v="56" actId="27636"/>
          <ac:spMkLst>
            <pc:docMk/>
            <pc:sldMk cId="584949080" sldId="474"/>
            <ac:spMk id="10" creationId="{2A386D67-D884-42DF-A4B5-3EE794BCF109}"/>
          </ac:spMkLst>
        </pc:spChg>
        <pc:spChg chg="mod">
          <ac:chgData name="Carina Carlsen" userId="2bbc854f-e44a-44ff-9bd9-0e7ce760f762" providerId="ADAL" clId="{5E971D48-F4C0-4A15-96CD-5987BAC0936B}" dt="2023-11-30T05:53:41.645" v="55" actId="27636"/>
          <ac:spMkLst>
            <pc:docMk/>
            <pc:sldMk cId="584949080" sldId="474"/>
            <ac:spMk id="11" creationId="{50BA5C46-E6FF-4F0F-97F2-3D88F95EE7A0}"/>
          </ac:spMkLst>
        </pc:spChg>
      </pc:sldChg>
      <pc:sldChg chg="del">
        <pc:chgData name="Carina Carlsen" userId="2bbc854f-e44a-44ff-9bd9-0e7ce760f762" providerId="ADAL" clId="{5E971D48-F4C0-4A15-96CD-5987BAC0936B}" dt="2023-11-30T07:26:20.264" v="5920" actId="47"/>
        <pc:sldMkLst>
          <pc:docMk/>
          <pc:sldMk cId="4280656461" sldId="475"/>
        </pc:sldMkLst>
      </pc:sldChg>
      <pc:sldChg chg="modSp del mod">
        <pc:chgData name="Carina Carlsen" userId="2bbc854f-e44a-44ff-9bd9-0e7ce760f762" providerId="ADAL" clId="{5E971D48-F4C0-4A15-96CD-5987BAC0936B}" dt="2023-11-30T07:26:20.264" v="5920" actId="47"/>
        <pc:sldMkLst>
          <pc:docMk/>
          <pc:sldMk cId="764706627" sldId="476"/>
        </pc:sldMkLst>
        <pc:spChg chg="mod">
          <ac:chgData name="Carina Carlsen" userId="2bbc854f-e44a-44ff-9bd9-0e7ce760f762" providerId="ADAL" clId="{5E971D48-F4C0-4A15-96CD-5987BAC0936B}" dt="2023-11-30T05:53:41.547" v="52" actId="27636"/>
          <ac:spMkLst>
            <pc:docMk/>
            <pc:sldMk cId="764706627" sldId="476"/>
            <ac:spMk id="3" creationId="{E2A7A50D-0931-4145-9644-D7DED73A3FCE}"/>
          </ac:spMkLst>
        </pc:spChg>
      </pc:sldChg>
      <pc:sldChg chg="del">
        <pc:chgData name="Carina Carlsen" userId="2bbc854f-e44a-44ff-9bd9-0e7ce760f762" providerId="ADAL" clId="{5E971D48-F4C0-4A15-96CD-5987BAC0936B}" dt="2023-11-30T07:25:44.502" v="5910" actId="47"/>
        <pc:sldMkLst>
          <pc:docMk/>
          <pc:sldMk cId="3154514706" sldId="478"/>
        </pc:sldMkLst>
      </pc:sldChg>
      <pc:sldChg chg="del">
        <pc:chgData name="Carina Carlsen" userId="2bbc854f-e44a-44ff-9bd9-0e7ce760f762" providerId="ADAL" clId="{5E971D48-F4C0-4A15-96CD-5987BAC0936B}" dt="2023-11-30T06:21:01.699" v="1074" actId="47"/>
        <pc:sldMkLst>
          <pc:docMk/>
          <pc:sldMk cId="616915455" sldId="482"/>
        </pc:sldMkLst>
      </pc:sldChg>
      <pc:sldChg chg="del">
        <pc:chgData name="Carina Carlsen" userId="2bbc854f-e44a-44ff-9bd9-0e7ce760f762" providerId="ADAL" clId="{5E971D48-F4C0-4A15-96CD-5987BAC0936B}" dt="2023-11-30T07:26:06.072" v="5916" actId="47"/>
        <pc:sldMkLst>
          <pc:docMk/>
          <pc:sldMk cId="2146206443" sldId="483"/>
        </pc:sldMkLst>
      </pc:sldChg>
      <pc:sldChg chg="modSp del mod ord">
        <pc:chgData name="Carina Carlsen" userId="2bbc854f-e44a-44ff-9bd9-0e7ce760f762" providerId="ADAL" clId="{5E971D48-F4C0-4A15-96CD-5987BAC0936B}" dt="2023-11-30T07:26:17.946" v="5919" actId="47"/>
        <pc:sldMkLst>
          <pc:docMk/>
          <pc:sldMk cId="1004666512" sldId="484"/>
        </pc:sldMkLst>
        <pc:spChg chg="mod">
          <ac:chgData name="Carina Carlsen" userId="2bbc854f-e44a-44ff-9bd9-0e7ce760f762" providerId="ADAL" clId="{5E971D48-F4C0-4A15-96CD-5987BAC0936B}" dt="2023-11-30T05:53:41.518" v="51" actId="27636"/>
          <ac:spMkLst>
            <pc:docMk/>
            <pc:sldMk cId="1004666512" sldId="484"/>
            <ac:spMk id="6" creationId="{92820076-8A29-4687-9673-29103FC9ADEE}"/>
          </ac:spMkLst>
        </pc:spChg>
      </pc:sldChg>
      <pc:sldChg chg="del">
        <pc:chgData name="Carina Carlsen" userId="2bbc854f-e44a-44ff-9bd9-0e7ce760f762" providerId="ADAL" clId="{5E971D48-F4C0-4A15-96CD-5987BAC0936B}" dt="2023-11-30T07:25:53.322" v="5913" actId="47"/>
        <pc:sldMkLst>
          <pc:docMk/>
          <pc:sldMk cId="3315475403" sldId="485"/>
        </pc:sldMkLst>
      </pc:sldChg>
      <pc:sldChg chg="addSp modSp new mod ord modAnim">
        <pc:chgData name="Carina Carlsen" userId="2bbc854f-e44a-44ff-9bd9-0e7ce760f762" providerId="ADAL" clId="{5E971D48-F4C0-4A15-96CD-5987BAC0936B}" dt="2023-11-30T06:31:32.340" v="1395"/>
        <pc:sldMkLst>
          <pc:docMk/>
          <pc:sldMk cId="14722718" sldId="486"/>
        </pc:sldMkLst>
        <pc:picChg chg="add mod">
          <ac:chgData name="Carina Carlsen" userId="2bbc854f-e44a-44ff-9bd9-0e7ce760f762" providerId="ADAL" clId="{5E971D48-F4C0-4A15-96CD-5987BAC0936B}" dt="2023-11-30T06:31:19.894" v="1391" actId="1076"/>
          <ac:picMkLst>
            <pc:docMk/>
            <pc:sldMk cId="14722718" sldId="486"/>
            <ac:picMk id="2" creationId="{62D181C7-D498-5226-DD24-DC2A29824E50}"/>
          </ac:picMkLst>
        </pc:picChg>
      </pc:sldChg>
      <pc:sldChg chg="addSp modSp add mod modClrScheme modAnim chgLayout modNotesTx">
        <pc:chgData name="Carina Carlsen" userId="2bbc854f-e44a-44ff-9bd9-0e7ce760f762" providerId="ADAL" clId="{5E971D48-F4C0-4A15-96CD-5987BAC0936B}" dt="2023-11-30T07:17:21.572" v="5606" actId="27636"/>
        <pc:sldMkLst>
          <pc:docMk/>
          <pc:sldMk cId="201410884" sldId="487"/>
        </pc:sldMkLst>
        <pc:spChg chg="mod">
          <ac:chgData name="Carina Carlsen" userId="2bbc854f-e44a-44ff-9bd9-0e7ce760f762" providerId="ADAL" clId="{5E971D48-F4C0-4A15-96CD-5987BAC0936B}" dt="2023-11-30T07:17:21.563" v="5605" actId="26606"/>
          <ac:spMkLst>
            <pc:docMk/>
            <pc:sldMk cId="201410884" sldId="487"/>
            <ac:spMk id="2" creationId="{82E4A53D-807C-4D6D-B804-646A022EFFF7}"/>
          </ac:spMkLst>
        </pc:spChg>
        <pc:spChg chg="mod">
          <ac:chgData name="Carina Carlsen" userId="2bbc854f-e44a-44ff-9bd9-0e7ce760f762" providerId="ADAL" clId="{5E971D48-F4C0-4A15-96CD-5987BAC0936B}" dt="2023-11-30T07:17:21.563" v="5605" actId="26606"/>
          <ac:spMkLst>
            <pc:docMk/>
            <pc:sldMk cId="201410884" sldId="487"/>
            <ac:spMk id="11" creationId="{00000000-0000-0000-0000-000000000000}"/>
          </ac:spMkLst>
        </pc:spChg>
        <pc:spChg chg="add mod">
          <ac:chgData name="Carina Carlsen" userId="2bbc854f-e44a-44ff-9bd9-0e7ce760f762" providerId="ADAL" clId="{5E971D48-F4C0-4A15-96CD-5987BAC0936B}" dt="2023-11-30T07:17:21.572" v="5606" actId="27636"/>
          <ac:spMkLst>
            <pc:docMk/>
            <pc:sldMk cId="201410884" sldId="487"/>
            <ac:spMk id="16" creationId="{61575BD6-E686-B416-FF36-79B7E4B2B097}"/>
          </ac:spMkLst>
        </pc:spChg>
        <pc:picChg chg="add mod ord">
          <ac:chgData name="Carina Carlsen" userId="2bbc854f-e44a-44ff-9bd9-0e7ce760f762" providerId="ADAL" clId="{5E971D48-F4C0-4A15-96CD-5987BAC0936B}" dt="2023-11-30T07:17:21.563" v="5605" actId="26606"/>
          <ac:picMkLst>
            <pc:docMk/>
            <pc:sldMk cId="201410884" sldId="487"/>
            <ac:picMk id="4" creationId="{9B597ACE-9615-4366-459C-8CCAFFF30564}"/>
          </ac:picMkLst>
        </pc:picChg>
      </pc:sldChg>
      <pc:sldChg chg="addSp modSp add mod modClrScheme modAnim chgLayout modNotesTx">
        <pc:chgData name="Carina Carlsen" userId="2bbc854f-e44a-44ff-9bd9-0e7ce760f762" providerId="ADAL" clId="{5E971D48-F4C0-4A15-96CD-5987BAC0936B}" dt="2023-11-30T07:15:09.530" v="5601" actId="26606"/>
        <pc:sldMkLst>
          <pc:docMk/>
          <pc:sldMk cId="2262154846" sldId="488"/>
        </pc:sldMkLst>
        <pc:spChg chg="mod">
          <ac:chgData name="Carina Carlsen" userId="2bbc854f-e44a-44ff-9bd9-0e7ce760f762" providerId="ADAL" clId="{5E971D48-F4C0-4A15-96CD-5987BAC0936B}" dt="2023-11-30T07:15:09.530" v="5601" actId="26606"/>
          <ac:spMkLst>
            <pc:docMk/>
            <pc:sldMk cId="2262154846" sldId="488"/>
            <ac:spMk id="2" creationId="{82E4A53D-807C-4D6D-B804-646A022EFFF7}"/>
          </ac:spMkLst>
        </pc:spChg>
        <pc:spChg chg="mod">
          <ac:chgData name="Carina Carlsen" userId="2bbc854f-e44a-44ff-9bd9-0e7ce760f762" providerId="ADAL" clId="{5E971D48-F4C0-4A15-96CD-5987BAC0936B}" dt="2023-11-30T07:15:09.530" v="5601" actId="26606"/>
          <ac:spMkLst>
            <pc:docMk/>
            <pc:sldMk cId="2262154846" sldId="488"/>
            <ac:spMk id="11" creationId="{00000000-0000-0000-0000-000000000000}"/>
          </ac:spMkLst>
        </pc:spChg>
        <pc:picChg chg="add mod">
          <ac:chgData name="Carina Carlsen" userId="2bbc854f-e44a-44ff-9bd9-0e7ce760f762" providerId="ADAL" clId="{5E971D48-F4C0-4A15-96CD-5987BAC0936B}" dt="2023-11-30T07:15:09.530" v="5601" actId="26606"/>
          <ac:picMkLst>
            <pc:docMk/>
            <pc:sldMk cId="2262154846" sldId="488"/>
            <ac:picMk id="4" creationId="{8DCEB0F4-BC87-B964-9AC7-AC7ADA5678E1}"/>
          </ac:picMkLst>
        </pc:picChg>
      </pc:sldChg>
      <pc:sldChg chg="addSp delSp modSp add mod modClrScheme modAnim chgLayout modNotesTx">
        <pc:chgData name="Carina Carlsen" userId="2bbc854f-e44a-44ff-9bd9-0e7ce760f762" providerId="ADAL" clId="{5E971D48-F4C0-4A15-96CD-5987BAC0936B}" dt="2023-11-30T07:21:27.249" v="5778" actId="27636"/>
        <pc:sldMkLst>
          <pc:docMk/>
          <pc:sldMk cId="2528682615" sldId="489"/>
        </pc:sldMkLst>
        <pc:spChg chg="mod">
          <ac:chgData name="Carina Carlsen" userId="2bbc854f-e44a-44ff-9bd9-0e7ce760f762" providerId="ADAL" clId="{5E971D48-F4C0-4A15-96CD-5987BAC0936B}" dt="2023-11-30T07:21:27.240" v="5777" actId="26606"/>
          <ac:spMkLst>
            <pc:docMk/>
            <pc:sldMk cId="2528682615" sldId="489"/>
            <ac:spMk id="2" creationId="{82E4A53D-807C-4D6D-B804-646A022EFFF7}"/>
          </ac:spMkLst>
        </pc:spChg>
        <pc:spChg chg="add del">
          <ac:chgData name="Carina Carlsen" userId="2bbc854f-e44a-44ff-9bd9-0e7ce760f762" providerId="ADAL" clId="{5E971D48-F4C0-4A15-96CD-5987BAC0936B}" dt="2023-11-30T07:21:06.351" v="5769" actId="22"/>
          <ac:spMkLst>
            <pc:docMk/>
            <pc:sldMk cId="2528682615" sldId="489"/>
            <ac:spMk id="4" creationId="{B5EEF1B7-5703-2F4D-5B6E-26529FD97291}"/>
          </ac:spMkLst>
        </pc:spChg>
        <pc:spChg chg="mod">
          <ac:chgData name="Carina Carlsen" userId="2bbc854f-e44a-44ff-9bd9-0e7ce760f762" providerId="ADAL" clId="{5E971D48-F4C0-4A15-96CD-5987BAC0936B}" dt="2023-11-30T07:21:27.240" v="5777" actId="26606"/>
          <ac:spMkLst>
            <pc:docMk/>
            <pc:sldMk cId="2528682615" sldId="489"/>
            <ac:spMk id="11" creationId="{00000000-0000-0000-0000-000000000000}"/>
          </ac:spMkLst>
        </pc:spChg>
        <pc:spChg chg="add mod">
          <ac:chgData name="Carina Carlsen" userId="2bbc854f-e44a-44ff-9bd9-0e7ce760f762" providerId="ADAL" clId="{5E971D48-F4C0-4A15-96CD-5987BAC0936B}" dt="2023-11-30T07:21:27.249" v="5778" actId="27636"/>
          <ac:spMkLst>
            <pc:docMk/>
            <pc:sldMk cId="2528682615" sldId="489"/>
            <ac:spMk id="16" creationId="{F6AD5C58-4DA8-23AF-1689-30613481C3B6}"/>
          </ac:spMkLst>
        </pc:spChg>
        <pc:picChg chg="add mod ord">
          <ac:chgData name="Carina Carlsen" userId="2bbc854f-e44a-44ff-9bd9-0e7ce760f762" providerId="ADAL" clId="{5E971D48-F4C0-4A15-96CD-5987BAC0936B}" dt="2023-11-30T07:21:27.240" v="5777" actId="26606"/>
          <ac:picMkLst>
            <pc:docMk/>
            <pc:sldMk cId="2528682615" sldId="489"/>
            <ac:picMk id="6" creationId="{BB09855C-D43E-9754-7285-F1EB9EB69513}"/>
          </ac:picMkLst>
        </pc:picChg>
      </pc:sldChg>
      <pc:sldChg chg="addSp modSp add mod modClrScheme modAnim chgLayout modNotesTx">
        <pc:chgData name="Carina Carlsen" userId="2bbc854f-e44a-44ff-9bd9-0e7ce760f762" providerId="ADAL" clId="{5E971D48-F4C0-4A15-96CD-5987BAC0936B}" dt="2023-11-30T07:24:59.280" v="5908" actId="5793"/>
        <pc:sldMkLst>
          <pc:docMk/>
          <pc:sldMk cId="288394196" sldId="490"/>
        </pc:sldMkLst>
        <pc:spChg chg="mod">
          <ac:chgData name="Carina Carlsen" userId="2bbc854f-e44a-44ff-9bd9-0e7ce760f762" providerId="ADAL" clId="{5E971D48-F4C0-4A15-96CD-5987BAC0936B}" dt="2023-11-30T07:24:59.280" v="5908" actId="5793"/>
          <ac:spMkLst>
            <pc:docMk/>
            <pc:sldMk cId="288394196" sldId="490"/>
            <ac:spMk id="2" creationId="{82E4A53D-807C-4D6D-B804-646A022EFFF7}"/>
          </ac:spMkLst>
        </pc:spChg>
        <pc:spChg chg="mod">
          <ac:chgData name="Carina Carlsen" userId="2bbc854f-e44a-44ff-9bd9-0e7ce760f762" providerId="ADAL" clId="{5E971D48-F4C0-4A15-96CD-5987BAC0936B}" dt="2023-11-30T07:24:32.882" v="5871" actId="26606"/>
          <ac:spMkLst>
            <pc:docMk/>
            <pc:sldMk cId="288394196" sldId="490"/>
            <ac:spMk id="11" creationId="{00000000-0000-0000-0000-000000000000}"/>
          </ac:spMkLst>
        </pc:spChg>
        <pc:picChg chg="add mod">
          <ac:chgData name="Carina Carlsen" userId="2bbc854f-e44a-44ff-9bd9-0e7ce760f762" providerId="ADAL" clId="{5E971D48-F4C0-4A15-96CD-5987BAC0936B}" dt="2023-11-30T07:24:32.882" v="5871" actId="26606"/>
          <ac:picMkLst>
            <pc:docMk/>
            <pc:sldMk cId="288394196" sldId="490"/>
            <ac:picMk id="4" creationId="{8DADA44B-4650-7651-789C-92EE044CD1B9}"/>
          </ac:picMkLst>
        </pc:picChg>
      </pc:sldChg>
      <pc:sldChg chg="addSp modSp add mod modClrScheme modAnim chgLayout modNotesTx">
        <pc:chgData name="Carina Carlsen" userId="2bbc854f-e44a-44ff-9bd9-0e7ce760f762" providerId="ADAL" clId="{5E971D48-F4C0-4A15-96CD-5987BAC0936B}" dt="2023-11-30T06:51:17.173" v="3286" actId="20577"/>
        <pc:sldMkLst>
          <pc:docMk/>
          <pc:sldMk cId="634369772" sldId="491"/>
        </pc:sldMkLst>
        <pc:spChg chg="mod">
          <ac:chgData name="Carina Carlsen" userId="2bbc854f-e44a-44ff-9bd9-0e7ce760f762" providerId="ADAL" clId="{5E971D48-F4C0-4A15-96CD-5987BAC0936B}" dt="2023-11-30T06:51:17.173" v="3286" actId="20577"/>
          <ac:spMkLst>
            <pc:docMk/>
            <pc:sldMk cId="634369772" sldId="491"/>
            <ac:spMk id="2" creationId="{82E4A53D-807C-4D6D-B804-646A022EFFF7}"/>
          </ac:spMkLst>
        </pc:spChg>
        <pc:spChg chg="mod">
          <ac:chgData name="Carina Carlsen" userId="2bbc854f-e44a-44ff-9bd9-0e7ce760f762" providerId="ADAL" clId="{5E971D48-F4C0-4A15-96CD-5987BAC0936B}" dt="2023-11-30T06:51:03.691" v="3278" actId="26606"/>
          <ac:spMkLst>
            <pc:docMk/>
            <pc:sldMk cId="634369772" sldId="491"/>
            <ac:spMk id="11" creationId="{00000000-0000-0000-0000-000000000000}"/>
          </ac:spMkLst>
        </pc:spChg>
        <pc:spChg chg="add mod">
          <ac:chgData name="Carina Carlsen" userId="2bbc854f-e44a-44ff-9bd9-0e7ce760f762" providerId="ADAL" clId="{5E971D48-F4C0-4A15-96CD-5987BAC0936B}" dt="2023-11-30T06:51:03.707" v="3279" actId="27636"/>
          <ac:spMkLst>
            <pc:docMk/>
            <pc:sldMk cId="634369772" sldId="491"/>
            <ac:spMk id="16" creationId="{0D134F7F-7D82-594F-3059-30493EF4DDAF}"/>
          </ac:spMkLst>
        </pc:spChg>
        <pc:picChg chg="add mod ord">
          <ac:chgData name="Carina Carlsen" userId="2bbc854f-e44a-44ff-9bd9-0e7ce760f762" providerId="ADAL" clId="{5E971D48-F4C0-4A15-96CD-5987BAC0936B}" dt="2023-11-30T06:51:03.691" v="3278" actId="26606"/>
          <ac:picMkLst>
            <pc:docMk/>
            <pc:sldMk cId="634369772" sldId="491"/>
            <ac:picMk id="4" creationId="{B173BDFC-C809-E326-5388-7ED2A283323B}"/>
          </ac:picMkLst>
        </pc:picChg>
      </pc:sldChg>
      <pc:sldChg chg="addSp delSp modSp add mod ord modClrScheme chgLayout modNotesTx">
        <pc:chgData name="Carina Carlsen" userId="2bbc854f-e44a-44ff-9bd9-0e7ce760f762" providerId="ADAL" clId="{5E971D48-F4C0-4A15-96CD-5987BAC0936B}" dt="2023-11-30T07:28:49.961" v="6090" actId="26606"/>
        <pc:sldMkLst>
          <pc:docMk/>
          <pc:sldMk cId="1388917580" sldId="492"/>
        </pc:sldMkLst>
        <pc:spChg chg="mod">
          <ac:chgData name="Carina Carlsen" userId="2bbc854f-e44a-44ff-9bd9-0e7ce760f762" providerId="ADAL" clId="{5E971D48-F4C0-4A15-96CD-5987BAC0936B}" dt="2023-11-30T07:28:49.961" v="6090" actId="26606"/>
          <ac:spMkLst>
            <pc:docMk/>
            <pc:sldMk cId="1388917580" sldId="492"/>
            <ac:spMk id="7" creationId="{00000000-0000-0000-0000-000000000000}"/>
          </ac:spMkLst>
        </pc:spChg>
        <pc:spChg chg="mod">
          <ac:chgData name="Carina Carlsen" userId="2bbc854f-e44a-44ff-9bd9-0e7ce760f762" providerId="ADAL" clId="{5E971D48-F4C0-4A15-96CD-5987BAC0936B}" dt="2023-11-30T07:28:49.961" v="6090" actId="26606"/>
          <ac:spMkLst>
            <pc:docMk/>
            <pc:sldMk cId="1388917580" sldId="492"/>
            <ac:spMk id="8" creationId="{00000000-0000-0000-0000-000000000000}"/>
          </ac:spMkLst>
        </pc:spChg>
        <pc:picChg chg="del">
          <ac:chgData name="Carina Carlsen" userId="2bbc854f-e44a-44ff-9bd9-0e7ce760f762" providerId="ADAL" clId="{5E971D48-F4C0-4A15-96CD-5987BAC0936B}" dt="2023-11-30T07:28:42.450" v="6086" actId="478"/>
          <ac:picMkLst>
            <pc:docMk/>
            <pc:sldMk cId="1388917580" sldId="492"/>
            <ac:picMk id="3" creationId="{66ABFE24-1F6E-0B1D-7CA0-F46064D41C9D}"/>
          </ac:picMkLst>
        </pc:picChg>
        <pc:picChg chg="add mod">
          <ac:chgData name="Carina Carlsen" userId="2bbc854f-e44a-44ff-9bd9-0e7ce760f762" providerId="ADAL" clId="{5E971D48-F4C0-4A15-96CD-5987BAC0936B}" dt="2023-11-30T07:28:49.961" v="6090" actId="26606"/>
          <ac:picMkLst>
            <pc:docMk/>
            <pc:sldMk cId="1388917580" sldId="492"/>
            <ac:picMk id="4" creationId="{6EECB4C0-3321-BDCB-1D7A-2504768F7CBB}"/>
          </ac:picMkLst>
        </pc:picChg>
      </pc:sldChg>
      <pc:sldChg chg="add del modNotesTx">
        <pc:chgData name="Carina Carlsen" userId="2bbc854f-e44a-44ff-9bd9-0e7ce760f762" providerId="ADAL" clId="{5E971D48-F4C0-4A15-96CD-5987BAC0936B}" dt="2023-11-30T07:36:19.986" v="6804" actId="47"/>
        <pc:sldMkLst>
          <pc:docMk/>
          <pc:sldMk cId="1099697630" sldId="493"/>
        </pc:sldMkLst>
      </pc:sldChg>
      <pc:sldChg chg="addSp delSp modSp add mod modClrScheme chgLayout modNotesTx">
        <pc:chgData name="Carina Carlsen" userId="2bbc854f-e44a-44ff-9bd9-0e7ce760f762" providerId="ADAL" clId="{5E971D48-F4C0-4A15-96CD-5987BAC0936B}" dt="2023-11-30T07:36:18.242" v="6803" actId="20577"/>
        <pc:sldMkLst>
          <pc:docMk/>
          <pc:sldMk cId="1184273995" sldId="494"/>
        </pc:sldMkLst>
        <pc:spChg chg="mod">
          <ac:chgData name="Carina Carlsen" userId="2bbc854f-e44a-44ff-9bd9-0e7ce760f762" providerId="ADAL" clId="{5E971D48-F4C0-4A15-96CD-5987BAC0936B}" dt="2023-11-30T07:31:30.190" v="6207" actId="26606"/>
          <ac:spMkLst>
            <pc:docMk/>
            <pc:sldMk cId="1184273995" sldId="494"/>
            <ac:spMk id="7" creationId="{00000000-0000-0000-0000-000000000000}"/>
          </ac:spMkLst>
        </pc:spChg>
        <pc:spChg chg="add mod">
          <ac:chgData name="Carina Carlsen" userId="2bbc854f-e44a-44ff-9bd9-0e7ce760f762" providerId="ADAL" clId="{5E971D48-F4C0-4A15-96CD-5987BAC0936B}" dt="2023-11-30T07:33:44.812" v="6266" actId="113"/>
          <ac:spMkLst>
            <pc:docMk/>
            <pc:sldMk cId="1184273995" sldId="494"/>
            <ac:spMk id="8" creationId="{00000000-0000-0000-0000-000000000000}"/>
          </ac:spMkLst>
        </pc:spChg>
        <pc:spChg chg="del mod replId">
          <ac:chgData name="Carina Carlsen" userId="2bbc854f-e44a-44ff-9bd9-0e7ce760f762" providerId="ADAL" clId="{5E971D48-F4C0-4A15-96CD-5987BAC0936B}" dt="2023-11-30T07:31:30.190" v="6207" actId="26606"/>
          <ac:spMkLst>
            <pc:docMk/>
            <pc:sldMk cId="1184273995" sldId="494"/>
            <ac:spMk id="1028" creationId="{00000000-0000-0000-0000-000000000000}"/>
          </ac:spMkLst>
        </pc:spChg>
        <pc:picChg chg="add mod">
          <ac:chgData name="Carina Carlsen" userId="2bbc854f-e44a-44ff-9bd9-0e7ce760f762" providerId="ADAL" clId="{5E971D48-F4C0-4A15-96CD-5987BAC0936B}" dt="2023-11-30T07:33:48.293" v="6267" actId="1076"/>
          <ac:picMkLst>
            <pc:docMk/>
            <pc:sldMk cId="1184273995" sldId="494"/>
            <ac:picMk id="2" creationId="{4DACDF0A-13CC-11BF-25A6-2207241037F1}"/>
          </ac:picMkLst>
        </pc:picChg>
        <pc:picChg chg="del">
          <ac:chgData name="Carina Carlsen" userId="2bbc854f-e44a-44ff-9bd9-0e7ce760f762" providerId="ADAL" clId="{5E971D48-F4C0-4A15-96CD-5987BAC0936B}" dt="2023-11-30T07:29:38.149" v="6124" actId="478"/>
          <ac:picMkLst>
            <pc:docMk/>
            <pc:sldMk cId="1184273995" sldId="494"/>
            <ac:picMk id="4" creationId="{6EECB4C0-3321-BDCB-1D7A-2504768F7CBB}"/>
          </ac:picMkLst>
        </pc:picChg>
        <pc:picChg chg="add mod">
          <ac:chgData name="Carina Carlsen" userId="2bbc854f-e44a-44ff-9bd9-0e7ce760f762" providerId="ADAL" clId="{5E971D48-F4C0-4A15-96CD-5987BAC0936B}" dt="2023-11-30T07:31:30.190" v="6207" actId="26606"/>
          <ac:picMkLst>
            <pc:docMk/>
            <pc:sldMk cId="1184273995" sldId="494"/>
            <ac:picMk id="1026" creationId="{5BF3BB01-527D-50A1-D85E-AA89C23E0C91}"/>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5T09:54:57.910"/>
    </inkml:context>
    <inkml:brush xml:id="br0">
      <inkml:brushProperty name="width" value="0.1" units="cm"/>
      <inkml:brushProperty name="height" value="0.1" units="cm"/>
      <inkml:brushProperty name="color" value="#F6630D"/>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5T10:00:29.596"/>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33276.08203"/>
      <inkml:brushProperty name="anchorY" value="-23656.63672"/>
      <inkml:brushProperty name="scaleFactor" value="0.5"/>
    </inkml:brush>
  </inkml:definitions>
  <inkml:trace contextRef="#ctx0" brushRef="#br0">0 1,'0'0,"0"0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b-NO"/>
          </a:p>
        </p:txBody>
      </p:sp>
      <p:sp>
        <p:nvSpPr>
          <p:cNvPr id="3" name="Plassholder for dato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35752C-D2FE-4C49-8F26-16F91B60C0C2}" type="datetimeFigureOut">
              <a:rPr lang="nb-NO" smtClean="0"/>
              <a:t>09.09.2024</a:t>
            </a:fld>
            <a:endParaRPr lang="nb-NO"/>
          </a:p>
        </p:txBody>
      </p:sp>
      <p:sp>
        <p:nvSpPr>
          <p:cNvPr id="4" name="Plassholder for lysbilde 3"/>
          <p:cNvSpPr>
            <a:spLocks noGrp="1" noRot="1" noChangeAspect="1"/>
          </p:cNvSpPr>
          <p:nvPr>
            <p:ph type="sldImg" idx="2"/>
          </p:nvPr>
        </p:nvSpPr>
        <p:spPr>
          <a:xfrm>
            <a:off x="1030288" y="466725"/>
            <a:ext cx="4949825" cy="3713163"/>
          </a:xfrm>
          <a:prstGeom prst="rect">
            <a:avLst/>
          </a:prstGeom>
          <a:noFill/>
          <a:ln w="12700">
            <a:solidFill>
              <a:prstClr val="black"/>
            </a:solidFill>
          </a:ln>
        </p:spPr>
        <p:txBody>
          <a:bodyPr vert="horz" lIns="93177" tIns="46589" rIns="93177" bIns="46589" rtlCol="0" anchor="ctr"/>
          <a:lstStyle/>
          <a:p>
            <a:endParaRPr lang="nb-NO"/>
          </a:p>
        </p:txBody>
      </p:sp>
      <p:sp>
        <p:nvSpPr>
          <p:cNvPr id="5" name="Plassholder for notat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b-NO"/>
          </a:p>
        </p:txBody>
      </p:sp>
      <p:sp>
        <p:nvSpPr>
          <p:cNvPr id="7" name="Plassholder for lysbilde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7DFBDD-C0F9-409A-B544-1E658CE949E7}" type="slidenum">
              <a:rPr lang="nb-NO" smtClean="0"/>
              <a:t>‹#›</a:t>
            </a:fld>
            <a:endParaRPr lang="nb-NO"/>
          </a:p>
        </p:txBody>
      </p:sp>
    </p:spTree>
    <p:extLst>
      <p:ext uri="{BB962C8B-B14F-4D97-AF65-F5344CB8AC3E}">
        <p14:creationId xmlns:p14="http://schemas.microsoft.com/office/powerpoint/2010/main" val="343056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959595"/>
                </a:solidFill>
                <a:effectLst/>
                <a:latin typeface="clcicgqyw0002obe2xroteu2c"/>
              </a:rPr>
              <a:t>Vektstigma refererer til fordommer, negative holdninger, stereotypier og diskriminering basert på kroppsvekt og kroppsstørrelse. Det handler også om frykten for å bli tykk, og rammer hele samfunnet. </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Vektstigma treffer på både individuelt nivå og strukturelt nivå. På individuelt nivå</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Dette kan føre til at enkeltpersoner opplever skam, utilstrekkelighet og redusert livskvalitet.</a:t>
            </a:r>
          </a:p>
          <a:p>
            <a:pPr algn="l"/>
            <a:endParaRPr lang="nb-NO" b="0" i="0" dirty="0">
              <a:solidFill>
                <a:srgbClr val="959595"/>
              </a:solidFill>
              <a:effectLst/>
              <a:latin typeface="clcicgqyw0002obe2xroteu2c"/>
            </a:endParaRPr>
          </a:p>
          <a:p>
            <a:pPr algn="l"/>
            <a:r>
              <a:rPr lang="nb-NO" b="0" i="0" dirty="0">
                <a:solidFill>
                  <a:srgbClr val="959595"/>
                </a:solidFill>
                <a:effectLst/>
                <a:latin typeface="clcicgqyw0002obe2xroteu2c"/>
              </a:rPr>
              <a:t>Det er viktig å snakke om kroppsstigma fordi det kan ha alvorlige konsekvenser for både den fysiske og psykiske helsen til enkeltpersoner. Det kan også føre til at visse grupper blir ekskludert fra ulike deler av samfunnet, som for eksempel arbeidsplasser eller sosiale arrangementer.</a:t>
            </a:r>
          </a:p>
          <a:p>
            <a:pPr algn="l"/>
            <a:endParaRPr lang="nb-NO" b="0" i="0" dirty="0">
              <a:solidFill>
                <a:srgbClr val="959595"/>
              </a:solidFill>
              <a:effectLst/>
              <a:latin typeface="clcicgqyw0002obe2xroteu2c"/>
            </a:endParaRPr>
          </a:p>
          <a:p>
            <a:pPr algn="l"/>
            <a:r>
              <a:rPr lang="nb-NO" b="0" i="1" dirty="0">
                <a:solidFill>
                  <a:srgbClr val="959595"/>
                </a:solidFill>
                <a:effectLst/>
                <a:latin typeface="clcicgqyw0002obe2xroteu2c"/>
              </a:rPr>
              <a:t>Husk!</a:t>
            </a:r>
          </a:p>
          <a:p>
            <a:pPr algn="l"/>
            <a:r>
              <a:rPr lang="nb-NO" i="1" dirty="0"/>
              <a:t>Det kan lett oppstå situasjoner der tykke elever føler seg utpekt, og andre elever ønsker å "redde" dem ved å foreslå tiltak eller ekstra omsorg. Det er viktig å huske at samtalen skal dreie seg om vektstigma på et strukturelt nivå, ikke på individnivå. Ingen skal føle seg uthengt eller pekt ut. Hvis du merker at samtalen blir for personlig, styr den tilbake til å fokusere på strukturer og systemer, ikke enkeltpersoner.</a:t>
            </a:r>
            <a:endParaRPr lang="nb-NO" b="0" i="1" dirty="0">
              <a:solidFill>
                <a:srgbClr val="959595"/>
              </a:solidFill>
              <a:effectLst/>
              <a:latin typeface="clcicgqyw0002obe2xroteu2c"/>
            </a:endParaRPr>
          </a:p>
        </p:txBody>
      </p:sp>
      <p:sp>
        <p:nvSpPr>
          <p:cNvPr id="4" name="Plassholder for lysbildenummer 3"/>
          <p:cNvSpPr>
            <a:spLocks noGrp="1"/>
          </p:cNvSpPr>
          <p:nvPr>
            <p:ph type="sldNum" sz="quarter" idx="10"/>
          </p:nvPr>
        </p:nvSpPr>
        <p:spPr/>
        <p:txBody>
          <a:bodyPr/>
          <a:lstStyle/>
          <a:p>
            <a:fld id="{427DFBDD-C0F9-409A-B544-1E658CE949E7}" type="slidenum">
              <a:rPr lang="nb-NO" smtClean="0"/>
              <a:t>1</a:t>
            </a:fld>
            <a:endParaRPr lang="nb-NO"/>
          </a:p>
        </p:txBody>
      </p:sp>
    </p:spTree>
    <p:extLst>
      <p:ext uri="{BB962C8B-B14F-4D97-AF65-F5344CB8AC3E}">
        <p14:creationId xmlns:p14="http://schemas.microsoft.com/office/powerpoint/2010/main" val="190772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ffectLst/>
              </a:rPr>
              <a:t>Det er viktig å være oppmerksom på spiseforstyrrelser og hvordan de kan påvirke livene til de av oss som lider av dem. Som vi har diskutert i dag, kan spiseforstyrrelser ha en altoppslukende effekt på individets liv og hindre livskvaliteten, i verste fall er det dødelig. Det kan være vanskelig å forstå hva som gjør at noen får disse lidelsene, men det er viktig å være empatisk og støttende overfor de av oss som sliter med dette.</a:t>
            </a:r>
          </a:p>
          <a:p>
            <a:endParaRPr lang="nb-NO" dirty="0"/>
          </a:p>
          <a:p>
            <a:r>
              <a:rPr lang="nb-NO" dirty="0">
                <a:effectLst/>
              </a:rPr>
              <a:t>Vi har også snakket om hvordan man kan forebygge og behandle spiseforstyrrelser, samt hvordan man kan støtte noen som er i behandling. Å ha kunnskap om dette kan hjelpe oss alle til å være mer bevisste på hvordan vi kan bidra til å skape et tryggere og sunnere miljø rundt oss. Jeg håper denne presentasjonen har vært nyttig for deg, og at den har gitt deg et bedre innblikk i hva spiseforstyrrelser er og hvordan du kan hjelpe de som lider av det.</a:t>
            </a:r>
            <a:endParaRPr lang="nb-NO" dirty="0"/>
          </a:p>
          <a:p>
            <a:endParaRPr lang="nb-NO" dirty="0">
              <a:effectLst/>
            </a:endParaRPr>
          </a:p>
          <a:p>
            <a:r>
              <a:rPr lang="nb-NO" dirty="0">
                <a:effectLst/>
              </a:rPr>
              <a:t>Trenger du noen å snakke med? Det finnes flere gode tjenester der ute. Du kan bruke helsesykepleier på skolen. Dette er gode fagpersoner med kunnskap om kropp og spiseforstyrrelse. Føler du likevel at du ikke får hjelp, eller vil være anonym kan du ringe eller chatte med Spiseforstyrrelsesforeningen eller ROS – rådgivning om spiseforstyrrelser. </a:t>
            </a:r>
          </a:p>
          <a:p>
            <a:endParaRPr lang="nb-NO" dirty="0">
              <a:effectLst/>
            </a:endParaRPr>
          </a:p>
          <a:p>
            <a:r>
              <a:rPr lang="nb-NO" dirty="0">
                <a:effectLst/>
              </a:rPr>
              <a:t>Husk at det er viktig å snakke med noen!</a:t>
            </a:r>
            <a:endParaRPr lang="nb-NO" dirty="0"/>
          </a:p>
          <a:p>
            <a:pPr algn="l"/>
            <a:endParaRPr lang="nb-NO" baseline="0" dirty="0"/>
          </a:p>
        </p:txBody>
      </p:sp>
      <p:sp>
        <p:nvSpPr>
          <p:cNvPr id="4" name="Plassholder for lysbildenummer 3"/>
          <p:cNvSpPr>
            <a:spLocks noGrp="1"/>
          </p:cNvSpPr>
          <p:nvPr>
            <p:ph type="sldNum" sz="quarter" idx="10"/>
          </p:nvPr>
        </p:nvSpPr>
        <p:spPr/>
        <p:txBody>
          <a:bodyPr/>
          <a:lstStyle/>
          <a:p>
            <a:fld id="{69D0DFBA-4E8F-4891-A492-10E343EEE0A0}" type="slidenum">
              <a:rPr lang="nb-NO" smtClean="0"/>
              <a:t>11</a:t>
            </a:fld>
            <a:endParaRPr lang="nb-NO"/>
          </a:p>
        </p:txBody>
      </p:sp>
    </p:spTree>
    <p:extLst>
      <p:ext uri="{BB962C8B-B14F-4D97-AF65-F5344CB8AC3E}">
        <p14:creationId xmlns:p14="http://schemas.microsoft.com/office/powerpoint/2010/main" val="127299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spcBef>
                <a:spcPts val="1200"/>
              </a:spcBef>
              <a:spcAft>
                <a:spcPts val="0"/>
              </a:spcAft>
            </a:pPr>
            <a:r>
              <a:rPr lang="nb-NO" b="1" dirty="0" err="1"/>
              <a:t>Print</a:t>
            </a:r>
            <a:r>
              <a:rPr lang="nb-NO" b="1" dirty="0"/>
              <a:t> ut vedlagt oppgave.</a:t>
            </a:r>
            <a:br>
              <a:rPr lang="nb-NO" dirty="0"/>
            </a:br>
            <a:br>
              <a:rPr lang="nb-NO" dirty="0"/>
            </a:br>
            <a:r>
              <a:rPr lang="nb-NO" sz="1200" b="1" i="0" u="none" strike="noStrike" dirty="0">
                <a:solidFill>
                  <a:srgbClr val="0D0D0D"/>
                </a:solidFill>
                <a:effectLst/>
                <a:latin typeface="Roboto" panose="02000000000000000000" pitchFamily="2" charset="0"/>
              </a:rPr>
              <a:t>Mål:</a:t>
            </a:r>
            <a:endParaRPr lang="nb-NO" b="1" dirty="0">
              <a:effectLst/>
            </a:endParaRPr>
          </a:p>
          <a:p>
            <a:pPr rtl="0">
              <a:spcBef>
                <a:spcPts val="0"/>
              </a:spcBef>
              <a:spcAft>
                <a:spcPts val="0"/>
              </a:spcAft>
            </a:pPr>
            <a:r>
              <a:rPr lang="nb-NO" sz="1200" b="0" i="0" u="none" strike="noStrike" dirty="0">
                <a:solidFill>
                  <a:srgbClr val="0D0D0D"/>
                </a:solidFill>
                <a:effectLst/>
                <a:latin typeface="Roboto" panose="02000000000000000000" pitchFamily="2" charset="0"/>
              </a:rPr>
              <a:t>Denne oppgaven er designet for å gi elevene en dypere forståelse av hvordan ulike former for stigma påvirker mennesker i hverdagen. Målet er å fremme empati og refleksjon rundt temaet stigma.</a:t>
            </a:r>
            <a:endParaRPr lang="nb-NO" b="0" dirty="0">
              <a:effectLst/>
            </a:endParaRPr>
          </a:p>
          <a:p>
            <a:pPr rtl="0">
              <a:spcBef>
                <a:spcPts val="0"/>
              </a:spcBef>
              <a:spcAft>
                <a:spcPts val="200"/>
              </a:spcAft>
            </a:pPr>
            <a:r>
              <a:rPr lang="nb-NO" sz="1200" b="0" i="0" u="none" strike="noStrike" dirty="0">
                <a:solidFill>
                  <a:srgbClr val="0D0D0D"/>
                </a:solidFill>
                <a:effectLst/>
                <a:latin typeface="Roboto" panose="02000000000000000000" pitchFamily="2" charset="0"/>
              </a:rPr>
              <a:t>Forberedelse:</a:t>
            </a:r>
            <a:endParaRPr lang="nb-NO" b="1" dirty="0">
              <a:effectLst/>
            </a:endParaRPr>
          </a:p>
          <a:p>
            <a:pPr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Skriv ut eller kopier "Roller ett skritt fram"-dokumentet og "Spørsmål ett skritt fram"-dokumentet.</a:t>
            </a:r>
          </a:p>
          <a:p>
            <a:pPr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Lag et "spillbrett" i klasserommet ved å markere en startlinje og en mållinje på gulvet. Avstanden trenger ikke være stor, men nok til at man kan ta flere steg fremover eller bakover.</a:t>
            </a:r>
          </a:p>
          <a:p>
            <a:pPr rtl="0" fontAlgn="base">
              <a:spcBef>
                <a:spcPts val="0"/>
              </a:spcBef>
              <a:spcAft>
                <a:spcPts val="150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Del klassen inn i grupper basert på antall roller du har forberedt.</a:t>
            </a:r>
          </a:p>
          <a:p>
            <a:pPr rtl="0">
              <a:spcBef>
                <a:spcPts val="1200"/>
              </a:spcBef>
              <a:spcAft>
                <a:spcPts val="200"/>
              </a:spcAft>
            </a:pPr>
            <a:r>
              <a:rPr lang="nb-NO" sz="1200" b="0" i="0" u="none" strike="noStrike" dirty="0">
                <a:solidFill>
                  <a:srgbClr val="0D0D0D"/>
                </a:solidFill>
                <a:effectLst/>
                <a:latin typeface="Roboto" panose="02000000000000000000" pitchFamily="2" charset="0"/>
              </a:rPr>
              <a:t>Instruksjoner:</a:t>
            </a:r>
            <a:endParaRPr lang="nb-NO" b="1" dirty="0">
              <a:effectLst/>
            </a:endParaRPr>
          </a:p>
          <a:p>
            <a:pPr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Rollefordeling:</a:t>
            </a:r>
          </a:p>
          <a:p>
            <a:pPr marL="742950" lvl="1" indent="-285750"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Hver gruppe trekker en rolle fra "Roller ett skritt fram"-dokumentet. Rollene representerer en bred variasjon av bakgrunner og livssituasjoner.</a:t>
            </a:r>
          </a:p>
          <a:p>
            <a:pPr rtl="0" fontAlgn="base">
              <a:spcBef>
                <a:spcPts val="0"/>
              </a:spcBef>
              <a:spcAft>
                <a:spcPts val="0"/>
              </a:spcAft>
              <a:buFont typeface="Arial" panose="020B0604020202020204" pitchFamily="34" charset="0"/>
              <a:buChar char="•"/>
            </a:pPr>
            <a:r>
              <a:rPr lang="nb-NO" sz="1200" b="0" i="0" u="none" strike="noStrike" dirty="0" err="1">
                <a:solidFill>
                  <a:srgbClr val="0D0D0D"/>
                </a:solidFill>
                <a:effectLst/>
                <a:latin typeface="Roboto" panose="02000000000000000000" pitchFamily="2" charset="0"/>
              </a:rPr>
              <a:t>Spillmekanisme</a:t>
            </a:r>
            <a:r>
              <a:rPr lang="nb-NO" sz="1200" b="0" i="0" u="none" strike="noStrike" dirty="0">
                <a:solidFill>
                  <a:srgbClr val="0D0D0D"/>
                </a:solidFill>
                <a:effectLst/>
                <a:latin typeface="Roboto" panose="02000000000000000000" pitchFamily="2" charset="0"/>
              </a:rPr>
              <a:t>:</a:t>
            </a:r>
          </a:p>
          <a:p>
            <a:pPr marL="742950" lvl="1" indent="-285750"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Læreren leser opp spørsmål fra "Spørsmål ett skritt fram"-dokumentet, ett om gangen.</a:t>
            </a:r>
          </a:p>
          <a:p>
            <a:pPr marL="742950" lvl="1" indent="-285750"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Hvis svaret på spørsmålet er "ja" for en gruppes rolle, tar gruppen ett skritt framover på "spillbrettet".</a:t>
            </a:r>
          </a:p>
          <a:p>
            <a:pPr marL="742950" lvl="1" indent="-285750"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Hvis svaret er "nei", forblir gruppen stående, eller, for å legge til en ekstra dimensjon, kan du be gruppen ta et skritt bakover for spesielt kraftige eksempler på stigma.</a:t>
            </a:r>
          </a:p>
          <a:p>
            <a:pPr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Refleksjon:</a:t>
            </a:r>
          </a:p>
          <a:p>
            <a:pPr marL="742950" lvl="1" indent="-285750"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Når alle spørsmålene er stilt, observer hvilke roller som har kommet lengst fram og hvilke som er igjen bak. Dette gir en visuell representasjon av hvordan stigma og privilegier påvirker folks muligheter i samfunnet.</a:t>
            </a:r>
          </a:p>
          <a:p>
            <a:pPr marL="742950" lvl="1" indent="-285750"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Diskuter i klassen:</a:t>
            </a:r>
          </a:p>
          <a:p>
            <a:pPr marL="1143000" lvl="2" indent="-228600"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Hvordan føltes det å ta skritt fremover eller å stå igjen?</a:t>
            </a:r>
          </a:p>
          <a:p>
            <a:pPr marL="1143000" lvl="2" indent="-228600" rtl="0" fontAlgn="base">
              <a:spcBef>
                <a:spcPts val="0"/>
              </a:spcBef>
              <a:spcAft>
                <a:spcPts val="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Ble dere overrasket over noen av spørsmålenes effekt på de ulike rollene?</a:t>
            </a:r>
          </a:p>
          <a:p>
            <a:pPr marL="1143000" lvl="2" indent="-228600" rtl="0" fontAlgn="base">
              <a:spcBef>
                <a:spcPts val="0"/>
              </a:spcBef>
              <a:spcAft>
                <a:spcPts val="1500"/>
              </a:spcAft>
              <a:buFont typeface="Arial" panose="020B0604020202020204" pitchFamily="34" charset="0"/>
              <a:buChar char="•"/>
            </a:pPr>
            <a:r>
              <a:rPr lang="nb-NO" sz="1200" b="0" i="0" u="none" strike="noStrike" dirty="0">
                <a:solidFill>
                  <a:srgbClr val="0D0D0D"/>
                </a:solidFill>
                <a:effectLst/>
                <a:latin typeface="Roboto" panose="02000000000000000000" pitchFamily="2" charset="0"/>
              </a:rPr>
              <a:t>Hvilke endringer kan vi gjøre i samfunnet for å redusere effekten av stigma?</a:t>
            </a:r>
          </a:p>
          <a:p>
            <a:pPr rtl="0">
              <a:spcBef>
                <a:spcPts val="1200"/>
              </a:spcBef>
              <a:spcAft>
                <a:spcPts val="0"/>
              </a:spcAft>
            </a:pPr>
            <a:r>
              <a:rPr lang="nb-NO" sz="1200" b="1" i="0" u="none" strike="noStrike" dirty="0">
                <a:solidFill>
                  <a:srgbClr val="0D0D0D"/>
                </a:solidFill>
                <a:effectLst/>
                <a:latin typeface="Roboto" panose="02000000000000000000" pitchFamily="2" charset="0"/>
              </a:rPr>
              <a:t>Formål:</a:t>
            </a:r>
            <a:endParaRPr lang="nb-NO" b="1" dirty="0">
              <a:effectLst/>
            </a:endParaRPr>
          </a:p>
          <a:p>
            <a:pPr rtl="0">
              <a:spcBef>
                <a:spcPts val="0"/>
              </a:spcBef>
              <a:spcAft>
                <a:spcPts val="0"/>
              </a:spcAft>
            </a:pPr>
            <a:r>
              <a:rPr lang="nb-NO" sz="1200" b="0" i="0" u="none" strike="noStrike" dirty="0">
                <a:solidFill>
                  <a:srgbClr val="0D0D0D"/>
                </a:solidFill>
                <a:effectLst/>
                <a:latin typeface="Roboto" panose="02000000000000000000" pitchFamily="2" charset="0"/>
              </a:rPr>
              <a:t>Oppgaven gir elevene en praktisk forståelse av hvordan forskjellige stigmas påvirker individer på varierte måter. Gjennom fysisk bevegelse og gruppediskusjon, engasjeres de i læringen på en interaktiv måte som fremmer empati og forståelse. Dette forbereder grunnen for en dypere refleksjon rundt viktigheten av inkludering og mangfoldighet i samfunnet.</a:t>
            </a:r>
            <a:endParaRPr lang="nb-NO" b="0" dirty="0">
              <a:effectLst/>
            </a:endParaRPr>
          </a:p>
          <a:p>
            <a:br>
              <a:rPr lang="nb-NO" dirty="0"/>
            </a:br>
            <a:endParaRPr lang="nb-NO" dirty="0"/>
          </a:p>
        </p:txBody>
      </p:sp>
      <p:sp>
        <p:nvSpPr>
          <p:cNvPr id="4" name="Plassholder for lysbildenummer 3"/>
          <p:cNvSpPr>
            <a:spLocks noGrp="1"/>
          </p:cNvSpPr>
          <p:nvPr>
            <p:ph type="sldNum" sz="quarter" idx="5"/>
          </p:nvPr>
        </p:nvSpPr>
        <p:spPr/>
        <p:txBody>
          <a:bodyPr/>
          <a:lstStyle/>
          <a:p>
            <a:fld id="{427DFBDD-C0F9-409A-B544-1E658CE949E7}" type="slidenum">
              <a:rPr lang="nb-NO" smtClean="0"/>
              <a:t>2</a:t>
            </a:fld>
            <a:endParaRPr lang="nb-NO"/>
          </a:p>
        </p:txBody>
      </p:sp>
    </p:spTree>
    <p:extLst>
      <p:ext uri="{BB962C8B-B14F-4D97-AF65-F5344CB8AC3E}">
        <p14:creationId xmlns:p14="http://schemas.microsoft.com/office/powerpoint/2010/main" val="173046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D0D0D"/>
                </a:solidFill>
                <a:effectLst/>
                <a:latin typeface="Söhne"/>
              </a:rPr>
              <a:t>Ordet «stigma» stammer fra det greske ordet «</a:t>
            </a:r>
            <a:r>
              <a:rPr lang="nb-NO" b="0" i="0" dirty="0" err="1">
                <a:solidFill>
                  <a:srgbClr val="0D0D0D"/>
                </a:solidFill>
                <a:effectLst/>
                <a:latin typeface="Söhne"/>
              </a:rPr>
              <a:t>stigmata</a:t>
            </a:r>
            <a:r>
              <a:rPr lang="nb-NO" b="0" i="0" dirty="0">
                <a:solidFill>
                  <a:srgbClr val="0D0D0D"/>
                </a:solidFill>
                <a:effectLst/>
                <a:latin typeface="Söhne"/>
              </a:rPr>
              <a:t>», som direkte oversettes til «sårmerke». </a:t>
            </a:r>
          </a:p>
          <a:p>
            <a:pPr algn="l"/>
            <a:endParaRPr lang="nb-NO" b="0" i="0" dirty="0">
              <a:solidFill>
                <a:srgbClr val="0D0D0D"/>
              </a:solidFill>
              <a:effectLst/>
              <a:latin typeface="Söhne"/>
            </a:endParaRPr>
          </a:p>
          <a:p>
            <a:pPr algn="l"/>
            <a:r>
              <a:rPr lang="nb-NO" b="0" i="0" dirty="0">
                <a:solidFill>
                  <a:srgbClr val="0D0D0D"/>
                </a:solidFill>
                <a:effectLst/>
                <a:latin typeface="Söhne"/>
              </a:rPr>
              <a:t>I sin opprinnelse henviste dette sårmerket til fysiske merker eller tatoveringer som ble brukt for å identifisere og dermed stigmatisere personer som uønskede eller mindreverdige i samfunnet. Gjennom tiden har betydningen av stigma utvidet seg til å omfatte både synlige og usynlige merker som samfunnet påfører individer eller grupper basert på visse karakteristikker, atferder eller identiteter som anses som avvikende eller uønskede. </a:t>
            </a:r>
          </a:p>
          <a:p>
            <a:pPr algn="l"/>
            <a:endParaRPr lang="nb-NO" b="0" i="0" dirty="0">
              <a:solidFill>
                <a:srgbClr val="0D0D0D"/>
              </a:solidFill>
              <a:effectLst/>
              <a:latin typeface="Söhne"/>
            </a:endParaRPr>
          </a:p>
          <a:p>
            <a:pPr algn="l"/>
            <a:r>
              <a:rPr lang="nb-NO" b="0" i="0" dirty="0">
                <a:solidFill>
                  <a:srgbClr val="0D0D0D"/>
                </a:solidFill>
                <a:effectLst/>
                <a:latin typeface="Söhne"/>
              </a:rPr>
              <a:t>Vektstigma refererer til fordommer, negative holdninger, stereotypier, og diskriminering basert på en persons kroppsvekt. Vektstigma er et utbredt fenomen som kan manifestere seg i ulike sosiale, profesjonelle og personlige sammenhenger. Det innebærer ofte antagelser om en persons karakter, intelligens, suksess, og selvdisiplin basert enkelt og alene på deres kroppsvekt eller størrelse.</a:t>
            </a:r>
          </a:p>
          <a:p>
            <a:pPr algn="l"/>
            <a:endParaRPr lang="nb-NO" b="0" i="0" dirty="0">
              <a:solidFill>
                <a:srgbClr val="0D0D0D"/>
              </a:solidFill>
              <a:effectLst/>
              <a:latin typeface="Söhne"/>
            </a:endParaRPr>
          </a:p>
          <a:p>
            <a:pPr algn="l"/>
            <a:r>
              <a:rPr lang="nb-NO" b="0" i="0" dirty="0">
                <a:solidFill>
                  <a:srgbClr val="0D0D0D"/>
                </a:solidFill>
                <a:effectLst/>
                <a:latin typeface="Söhne"/>
              </a:rPr>
              <a:t>Konsekvensene av vektstigma er omfattende og alvorlige. Individer som opplever vektstigma kan møte diskriminering og mobbing i arbeidslivet, i utdanningssystemet, innenfor helsevesenet, og i sosiale sammenhenger. Dette kan føre til negative følelser som skam og utilstrekkelighet, og har en direkte innvirkning på en persons selvbilde og selvtillit. Videre kan vektstigma redusere livskvaliteten betraktelig og bidra til både fysiske og psykiske helseproblemer, inkludert angst, depresjon, spiseforstyrrelser, og en generell forverring av helsen.</a:t>
            </a:r>
            <a:br>
              <a:rPr lang="nb-NO" b="0" i="0" dirty="0">
                <a:solidFill>
                  <a:srgbClr val="0D0D0D"/>
                </a:solidFill>
                <a:effectLst/>
                <a:latin typeface="Söhne"/>
              </a:rPr>
            </a:br>
            <a:endParaRPr lang="nb-NO" b="0" i="0" dirty="0">
              <a:solidFill>
                <a:srgbClr val="0D0D0D"/>
              </a:solidFill>
              <a:effectLst/>
              <a:latin typeface="Söhne"/>
            </a:endParaRPr>
          </a:p>
          <a:p>
            <a:pPr algn="l"/>
            <a:r>
              <a:rPr lang="nb-NO" b="0" i="0" dirty="0">
                <a:solidFill>
                  <a:srgbClr val="0D0D0D"/>
                </a:solidFill>
                <a:effectLst/>
                <a:latin typeface="Söhne"/>
              </a:rPr>
              <a:t>Til tross for de ulike formene stigma kan ta, deler de mange fellestrekk. Sentralt står opplevelsen av å bli urettferdig dømt og ekskludert basert på egenskaper som ofte er utenfor individets kontroll og som ikke nødvendigvis reflekterer deres egentlige evner eller verdier. Det viktige å merke seg er at stigma ikke er selvvalgt; det er en byrde påført av samfunnet som bærer med seg dyptgående konsekvenser for de som rammes.</a:t>
            </a:r>
          </a:p>
          <a:p>
            <a:pPr algn="l"/>
            <a:endParaRPr lang="nb-NO" b="0" i="0" dirty="0">
              <a:solidFill>
                <a:srgbClr val="0D0D0D"/>
              </a:solidFill>
              <a:effectLst/>
              <a:latin typeface="Söhne"/>
            </a:endParaRPr>
          </a:p>
          <a:p>
            <a:pPr algn="l"/>
            <a:r>
              <a:rPr lang="nb-NO" b="0" i="0" dirty="0">
                <a:solidFill>
                  <a:srgbClr val="0D0D0D"/>
                </a:solidFill>
                <a:effectLst/>
                <a:latin typeface="Söhne"/>
              </a:rPr>
              <a:t>For å bekjempe stigma, og spesielt vektstigma, er det avgjørende med en kollektiv innsats for å øke bevisstheten om den skadelige effekten, samt fremme inkludering og aksept. Det innebærer å utfordre og endre de negative stereotypiene og fordommene som er rotfestet i samfunnet, samt å fremme en mer helhetlig og medfølende tilnærming til individuelle forskjeller. Ved å snakke åpent om </a:t>
            </a:r>
            <a:r>
              <a:rPr lang="nb-NO" b="0" i="0" dirty="0" err="1">
                <a:solidFill>
                  <a:srgbClr val="0D0D0D"/>
                </a:solidFill>
                <a:effectLst/>
                <a:latin typeface="Söhne"/>
              </a:rPr>
              <a:t>kroppsnormer</a:t>
            </a:r>
            <a:r>
              <a:rPr lang="nb-NO" b="0" i="0" dirty="0">
                <a:solidFill>
                  <a:srgbClr val="0D0D0D"/>
                </a:solidFill>
                <a:effectLst/>
                <a:latin typeface="Söhne"/>
              </a:rPr>
              <a:t> og vektstigma og dets konsekvenser, kan vi ta skritt mot et mer inkluderende og rettferdig samfunn hvor alle individer blir verdsatt for hvem de er, uavhengig av deres fysiske utseende.</a:t>
            </a:r>
          </a:p>
          <a:p>
            <a:endParaRPr lang="nb-NO"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3</a:t>
            </a:fld>
            <a:endParaRPr lang="nb-NO"/>
          </a:p>
        </p:txBody>
      </p:sp>
    </p:spTree>
    <p:extLst>
      <p:ext uri="{BB962C8B-B14F-4D97-AF65-F5344CB8AC3E}">
        <p14:creationId xmlns:p14="http://schemas.microsoft.com/office/powerpoint/2010/main" val="329031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D0D0D"/>
                </a:solidFill>
                <a:effectLst/>
                <a:latin typeface="Söhne"/>
              </a:rPr>
              <a:t>Vektstigma refererer til fordommer, negative holdninger, stereotypier, og diskriminering basert på kroppsvekt og kroppsstørrelse. Det handler også om frykten for å bli tykk, og rammer hele samfunnet.</a:t>
            </a:r>
          </a:p>
          <a:p>
            <a:pPr algn="l"/>
            <a:endParaRPr lang="nb-NO" b="0" i="0" dirty="0">
              <a:solidFill>
                <a:srgbClr val="0D0D0D"/>
              </a:solidFill>
              <a:effectLst/>
              <a:latin typeface="Söhne"/>
            </a:endParaRPr>
          </a:p>
          <a:p>
            <a:pPr algn="l"/>
            <a:r>
              <a:rPr lang="nb-NO" b="0" i="0" dirty="0">
                <a:solidFill>
                  <a:srgbClr val="0D0D0D"/>
                </a:solidFill>
                <a:effectLst/>
                <a:latin typeface="Söhne"/>
              </a:rPr>
              <a:t>Vektstigma treffer på både individuelt nivå og strukturelt nivå. På individuelt nivå kan det føre til at enkeltpersoner opplever skam, utilstrekkelighet, og redusert livskvalitet. Folk kan føle seg dårlige fordi andre, eller til og med de selv, dømmer dem ut fra hvordan de ser ut, ikke hvem de er eller hva de kan. Dette kan gjøre det vanskelig for noen å delta i aktiviteter de liker, eller til og med utføre dagligdagse gjøremål, fordi de er redd for hva andre tenker.</a:t>
            </a:r>
          </a:p>
          <a:p>
            <a:pPr algn="l"/>
            <a:endParaRPr lang="nb-NO" b="0" i="0" dirty="0">
              <a:solidFill>
                <a:srgbClr val="0D0D0D"/>
              </a:solidFill>
              <a:effectLst/>
              <a:latin typeface="Söhne"/>
            </a:endParaRPr>
          </a:p>
          <a:p>
            <a:pPr algn="l"/>
            <a:r>
              <a:rPr lang="nb-NO" b="0" i="0" dirty="0">
                <a:solidFill>
                  <a:srgbClr val="0D0D0D"/>
                </a:solidFill>
                <a:effectLst/>
                <a:latin typeface="Söhne"/>
              </a:rPr>
              <a:t>På et strukturelt nivå betyr det at hele samfunnet, inkludert skoler, arbeidsplasser, og til og med helsevesenet, kan ha bevisste eller ubevisste fordommer mot mennesker basert på deres vekt. Dette kan vise seg i alt fra hvem som får jobbtilbud, hvem som blir invitert til sosiale sammenkomster, til hvordan en person blir behandlet på legekontoret.</a:t>
            </a:r>
          </a:p>
          <a:p>
            <a:br>
              <a:rPr lang="nb-NO" dirty="0"/>
            </a:br>
            <a:br>
              <a:rPr lang="nb-NO" dirty="0"/>
            </a:br>
            <a:endParaRPr lang="nb-NO"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4</a:t>
            </a:fld>
            <a:endParaRPr lang="nb-NO"/>
          </a:p>
        </p:txBody>
      </p:sp>
    </p:spTree>
    <p:extLst>
      <p:ext uri="{BB962C8B-B14F-4D97-AF65-F5344CB8AC3E}">
        <p14:creationId xmlns:p14="http://schemas.microsoft.com/office/powerpoint/2010/main" val="182473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Vektstigma</a:t>
            </a:r>
            <a:r>
              <a:rPr lang="nb-NO" dirty="0"/>
              <a:t> kan manifestere seg på mange ulike måter. I vårt samfunn er det ofte akseptert å kommentere kropp, og særlig større kropper. Dette kommer ofte i form av uoppfordrede helseråd, kommentarer, eller negative bemerkninger. Mange opplever press fra flere hold – fra familie og venner, via sosiale medier, film og TV, og til og med fra helsevesenet.</a:t>
            </a:r>
          </a:p>
          <a:p>
            <a:r>
              <a:rPr lang="nb-NO" dirty="0"/>
              <a:t>For mange innebærer dette også mobbing på grunn av kroppsstørrelsen. Kroppen blir et mål for hets og nedsettende ytringer, noe som kan føre til både fysisk og psykisk skade. Det kan resultere i at man isolerer seg, blir deprimert eller utvikler spiseforstyrrelser. Samtidig blir man utsatt for negative stereotypier, som at man er lat, dum, usunn eller mangler selvkontroll.</a:t>
            </a:r>
          </a:p>
          <a:p>
            <a:r>
              <a:rPr lang="nb-NO" dirty="0"/>
              <a:t>Denne typen behandling kan få mange til å tro på den urimelige kritikken de mottar, og de begynner å internalisere den. Når vi internaliserer noe, betyr det at vi tar det til oss som en sannhet. Dette kan føre til at man begynner å tro at man er feil, og i verste fall utvikler selvhat eller negative følelser mot andre som ser ut som en selv.</a:t>
            </a:r>
          </a:p>
          <a:p>
            <a:r>
              <a:rPr lang="nb-NO" b="1" dirty="0"/>
              <a:t>Tykkfobi</a:t>
            </a:r>
            <a:r>
              <a:rPr lang="nb-NO" dirty="0"/>
              <a:t> handler om de negative holdningene samfunnet har mot mennesker med større kropper. Denne frykten påvirker også andre kroppstyper, fordi mange ønsker å unngå å bli sett på som tykk, nettopp på grunn av den negative behandlingen de ser andre får.</a:t>
            </a:r>
          </a:p>
          <a:p>
            <a:endParaRPr lang="nb-NO"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5</a:t>
            </a:fld>
            <a:endParaRPr lang="nb-NO"/>
          </a:p>
        </p:txBody>
      </p:sp>
    </p:spTree>
    <p:extLst>
      <p:ext uri="{BB962C8B-B14F-4D97-AF65-F5344CB8AC3E}">
        <p14:creationId xmlns:p14="http://schemas.microsoft.com/office/powerpoint/2010/main" val="288568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Konsekvenser av vektstigma</a:t>
            </a:r>
            <a:endParaRPr lang="nb-NO" dirty="0"/>
          </a:p>
          <a:p>
            <a:r>
              <a:rPr lang="nb-NO" dirty="0"/>
              <a:t>Vektstigma har alvorlige konsekvenser. Fysisk kan det øke stressnivået og til og med bidra til helseproblemer som hjerte- og karsykdommer. Psykisk kan det føre til lav selvtillit, angst og depresjon. Sosialt kan det føre til at folk trekker seg unna andre og isolerer seg. Det er viktig å være klar over at disse konsekvensene er reelle og kan påvirke unge mennesker spesielt hardt.</a:t>
            </a:r>
          </a:p>
        </p:txBody>
      </p:sp>
      <p:sp>
        <p:nvSpPr>
          <p:cNvPr id="4" name="Plassholder for lysbildenummer 3"/>
          <p:cNvSpPr>
            <a:spLocks noGrp="1"/>
          </p:cNvSpPr>
          <p:nvPr>
            <p:ph type="sldNum" sz="quarter" idx="10"/>
          </p:nvPr>
        </p:nvSpPr>
        <p:spPr/>
        <p:txBody>
          <a:bodyPr/>
          <a:lstStyle/>
          <a:p>
            <a:fld id="{427DFBDD-C0F9-409A-B544-1E658CE949E7}" type="slidenum">
              <a:rPr lang="nb-NO" smtClean="0"/>
              <a:t>6</a:t>
            </a:fld>
            <a:endParaRPr lang="nb-NO"/>
          </a:p>
        </p:txBody>
      </p:sp>
    </p:spTree>
    <p:extLst>
      <p:ext uri="{BB962C8B-B14F-4D97-AF65-F5344CB8AC3E}">
        <p14:creationId xmlns:p14="http://schemas.microsoft.com/office/powerpoint/2010/main" val="114069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Media spiller en stor rolle i å forsterke vektstigma. Ofte ser vi at TV-serier, filmer, og sosiale medier fremstiller overvektige personer som komiske figurer, eller som personer som må 'forbedres'. Dette skaper et skjevt bilde av hva det vil si å være sunn og lykkelig. Slike fremstillinger kan også få oss til å tro at kroppsstørrelse er det viktigste for en persons verdi.</a:t>
            </a:r>
          </a:p>
          <a:p>
            <a:endParaRPr lang="nb-NO" baseline="0" dirty="0"/>
          </a:p>
          <a:p>
            <a:r>
              <a:rPr lang="nb-NO" baseline="0" dirty="0"/>
              <a:t>Gå sammen to og to og reflekter rundt disse spørsmålene: </a:t>
            </a:r>
            <a:r>
              <a:rPr lang="nb-NO" dirty="0"/>
              <a:t>Hvordan tror du medienes fremstillinger av overvektige personer påvirker folks holdninger til egen kropp og andres kropp? Hva kan vi gjøre for å utfordre disse stereotypiene i hverdagen?</a:t>
            </a:r>
            <a:endParaRPr lang="nb-NO" baseline="0"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8</a:t>
            </a:fld>
            <a:endParaRPr lang="nb-NO"/>
          </a:p>
        </p:txBody>
      </p:sp>
    </p:spTree>
    <p:extLst>
      <p:ext uri="{BB962C8B-B14F-4D97-AF65-F5344CB8AC3E}">
        <p14:creationId xmlns:p14="http://schemas.microsoft.com/office/powerpoint/2010/main" val="202701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Media spiller en stor rolle i å forsterke vektstigma. Ofte ser vi at TV-serier, filmer, og sosiale medier fremstiller overvektige personer som komiske figurer, eller som personer som må 'forbedres'. Dette skaper et skjevt bilde av hva det vil si å være sunn og lykkelig. Slike fremstillinger kan også få oss til å tro at kroppsstørrelse er det viktigste for en persons verdi.</a:t>
            </a:r>
          </a:p>
          <a:p>
            <a:endParaRPr lang="nb-NO" baseline="0" dirty="0"/>
          </a:p>
          <a:p>
            <a:r>
              <a:rPr lang="nb-NO" baseline="0" dirty="0"/>
              <a:t>Gå sammen to og to og reflekter rundt disse spørsmålene: </a:t>
            </a:r>
            <a:r>
              <a:rPr lang="nb-NO" dirty="0"/>
              <a:t>Hvordan tror du medienes fremstillinger av overvektige personer påvirker folks holdninger til egen kropp og andres kropp? Hva kan vi gjøre for å utfordre disse stereotypiene i hverdagen?</a:t>
            </a:r>
            <a:endParaRPr lang="nb-NO" baseline="0" dirty="0"/>
          </a:p>
        </p:txBody>
      </p:sp>
      <p:sp>
        <p:nvSpPr>
          <p:cNvPr id="4" name="Plassholder for lysbildenummer 3"/>
          <p:cNvSpPr>
            <a:spLocks noGrp="1"/>
          </p:cNvSpPr>
          <p:nvPr>
            <p:ph type="sldNum" sz="quarter" idx="10"/>
          </p:nvPr>
        </p:nvSpPr>
        <p:spPr/>
        <p:txBody>
          <a:bodyPr/>
          <a:lstStyle/>
          <a:p>
            <a:fld id="{427DFBDD-C0F9-409A-B544-1E658CE949E7}" type="slidenum">
              <a:rPr lang="nb-NO" smtClean="0"/>
              <a:t>9</a:t>
            </a:fld>
            <a:endParaRPr lang="nb-NO"/>
          </a:p>
        </p:txBody>
      </p:sp>
    </p:spTree>
    <p:extLst>
      <p:ext uri="{BB962C8B-B14F-4D97-AF65-F5344CB8AC3E}">
        <p14:creationId xmlns:p14="http://schemas.microsoft.com/office/powerpoint/2010/main" val="221862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Selv om vektstigma kan virke som et samfunnsproblem utenfor vår kontroll, kan vi alle bidra til å bekjempe det i hverdagen. En viktig første steg er å bli bevisst på egne holdninger og fordommer. Dette innebærer å reflektere over hvordan vi oppfatter og behandler mennesker basert på deres utseende og kroppsform. Ofte dømmer vi andre ubevisst, og vi må aktivt stille oss selv spørsmål som: «Ser jeg ned på noen eller gjør antakelser om deres helse eller karakter bare basert på hvordan de ser ut?» Slike refleksjoner kan hjelpe oss med å avsløre og endre våre egne forutinntatte meninger.</a:t>
            </a:r>
          </a:p>
          <a:p>
            <a:r>
              <a:rPr lang="nb-NO" dirty="0"/>
              <a:t>I tillegg til selvrefleksjon, kan vi ta konkrete handlinger i hverdagen. Dette kan være noe så enkelt som å vise støtte og være vennlige mot mennesker uansett hvilken kroppsfasong de har. Det er viktig å vise empati og respekt, spesielt i en verden hvor så mange opplever at de blir dømt eller ekskludert på grunn av vekten sin. Små handlinger som å unngå kroppskommentarer eller vektfokuserte vitser kan bidra til en mer inkluderende kultur.</a:t>
            </a:r>
          </a:p>
          <a:p>
            <a:r>
              <a:rPr lang="nb-NO" dirty="0"/>
              <a:t>Til slutt er det essensielt å skape et miljø som fremmer aksept og mangfold. På skolen, i sosiale sammenhenger og i samfunnet for øvrig bør vi jobbe for å etablere et trygt rom der alle kan føle seg velkommen og respektert, uansett hvordan de ser ut. Dette innebærer ikke bare å unngå direkte mobbing eller diskriminering, men også å aktivt motarbeide stereotypier og normer som setter en urealistisk standard for hva som er «akseptabelt» når det gjelder kropp og utseende. Ved å stå sammen og være bevisste på hvordan vi behandler hverandre, kan vi bidra til å redusere vektstigma og gjøre samfunnet til et mer inkluderende og støttende sted for alle.</a:t>
            </a:r>
          </a:p>
          <a:p>
            <a:br>
              <a:rPr lang="nb-NO" baseline="0" dirty="0"/>
            </a:br>
            <a:br>
              <a:rPr lang="nb-NO" baseline="0" dirty="0"/>
            </a:br>
            <a:endParaRPr lang="nb-NO" baseline="0" dirty="0"/>
          </a:p>
        </p:txBody>
      </p:sp>
      <p:sp>
        <p:nvSpPr>
          <p:cNvPr id="4" name="Plassholder for lysbildenummer 3"/>
          <p:cNvSpPr>
            <a:spLocks noGrp="1"/>
          </p:cNvSpPr>
          <p:nvPr>
            <p:ph type="sldNum" sz="quarter" idx="10"/>
          </p:nvPr>
        </p:nvSpPr>
        <p:spPr/>
        <p:txBody>
          <a:bodyPr/>
          <a:lstStyle/>
          <a:p>
            <a:fld id="{69D0DFBA-4E8F-4891-A492-10E343EEE0A0}" type="slidenum">
              <a:rPr lang="nb-NO" smtClean="0"/>
              <a:t>10</a:t>
            </a:fld>
            <a:endParaRPr lang="nb-NO"/>
          </a:p>
        </p:txBody>
      </p:sp>
    </p:spTree>
    <p:extLst>
      <p:ext uri="{BB962C8B-B14F-4D97-AF65-F5344CB8AC3E}">
        <p14:creationId xmlns:p14="http://schemas.microsoft.com/office/powerpoint/2010/main" val="1759651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2522577" y="1748718"/>
            <a:ext cx="6054261" cy="971919"/>
          </a:xfrm>
        </p:spPr>
        <p:txBody>
          <a:bodyPr anchor="t" anchorCtr="0">
            <a:normAutofit/>
          </a:bodyPr>
          <a:lstStyle>
            <a:lvl1pPr algn="l">
              <a:defRPr sz="3100"/>
            </a:lvl1pPr>
          </a:lstStyle>
          <a:p>
            <a:r>
              <a:rPr lang="nb-NO"/>
              <a:t>Klikk for å redigere tittelstil</a:t>
            </a:r>
            <a:endParaRPr lang="nb-NO" dirty="0"/>
          </a:p>
        </p:txBody>
      </p:sp>
      <p:sp>
        <p:nvSpPr>
          <p:cNvPr id="3" name="Undertittel 2"/>
          <p:cNvSpPr>
            <a:spLocks noGrp="1"/>
          </p:cNvSpPr>
          <p:nvPr>
            <p:ph type="subTitle" idx="1"/>
          </p:nvPr>
        </p:nvSpPr>
        <p:spPr>
          <a:xfrm>
            <a:off x="2527911" y="3045346"/>
            <a:ext cx="6048928" cy="809933"/>
          </a:xfrm>
        </p:spPr>
        <p:txBody>
          <a:bodyPr/>
          <a:lstStyle>
            <a:lvl1pPr marL="0" indent="0" algn="l">
              <a:buNone/>
              <a:defRPr sz="1600"/>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sp>
        <p:nvSpPr>
          <p:cNvPr id="7" name="Rektangel 6"/>
          <p:cNvSpPr/>
          <p:nvPr userDrawn="1"/>
        </p:nvSpPr>
        <p:spPr>
          <a:xfrm>
            <a:off x="0" y="0"/>
            <a:ext cx="20577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pic>
        <p:nvPicPr>
          <p:cNvPr id="14" name="Bild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79"/>
          <a:stretch/>
        </p:blipFill>
        <p:spPr>
          <a:xfrm>
            <a:off x="2527911" y="6006459"/>
            <a:ext cx="2287659" cy="397682"/>
          </a:xfrm>
          <a:prstGeom prst="rect">
            <a:avLst/>
          </a:prstGeom>
        </p:spPr>
      </p:pic>
    </p:spTree>
    <p:extLst>
      <p:ext uri="{BB962C8B-B14F-4D97-AF65-F5344CB8AC3E}">
        <p14:creationId xmlns:p14="http://schemas.microsoft.com/office/powerpoint/2010/main" val="260033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567161" y="1457880"/>
            <a:ext cx="3856684" cy="45647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718768" y="1457880"/>
            <a:ext cx="3856684" cy="45647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09.09.2024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67161" y="1457879"/>
            <a:ext cx="3856684" cy="496244"/>
          </a:xfrm>
        </p:spPr>
        <p:txBody>
          <a:bodyPr anchor="t" anchorCtr="0"/>
          <a:lstStyle>
            <a:lvl1pPr marL="0" indent="0">
              <a:buNone/>
              <a:defRPr sz="1600" b="1"/>
            </a:lvl1pPr>
            <a:lvl2pPr marL="308610" indent="0">
              <a:buNone/>
              <a:defRPr sz="1400" b="1"/>
            </a:lvl2pPr>
            <a:lvl3pPr marL="617220" indent="0">
              <a:buNone/>
              <a:defRPr sz="1200" b="1"/>
            </a:lvl3pPr>
            <a:lvl4pPr marL="925830" indent="0">
              <a:buNone/>
              <a:defRPr sz="1100" b="1"/>
            </a:lvl4pPr>
            <a:lvl5pPr marL="1234440" indent="0">
              <a:buNone/>
              <a:defRPr sz="1100" b="1"/>
            </a:lvl5pPr>
            <a:lvl6pPr marL="1543050" indent="0">
              <a:buNone/>
              <a:defRPr sz="1100" b="1"/>
            </a:lvl6pPr>
            <a:lvl7pPr marL="1851660" indent="0">
              <a:buNone/>
              <a:defRPr sz="1100" b="1"/>
            </a:lvl7pPr>
            <a:lvl8pPr marL="2160270" indent="0">
              <a:buNone/>
              <a:defRPr sz="1100" b="1"/>
            </a:lvl8pPr>
            <a:lvl9pPr marL="2468880" indent="0">
              <a:buNone/>
              <a:defRPr sz="1100" b="1"/>
            </a:lvl9pPr>
          </a:lstStyle>
          <a:p>
            <a:pPr lvl="0"/>
            <a:r>
              <a:rPr lang="nb-NO"/>
              <a:t>Klikk for å redigere tekststiler i malen</a:t>
            </a:r>
          </a:p>
        </p:txBody>
      </p:sp>
      <p:sp>
        <p:nvSpPr>
          <p:cNvPr id="4" name="Plassholder for innhold 3"/>
          <p:cNvSpPr>
            <a:spLocks noGrp="1"/>
          </p:cNvSpPr>
          <p:nvPr>
            <p:ph sz="half" idx="2"/>
          </p:nvPr>
        </p:nvSpPr>
        <p:spPr>
          <a:xfrm>
            <a:off x="567161" y="1954123"/>
            <a:ext cx="3856684" cy="40691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718767" y="1457879"/>
            <a:ext cx="3856684" cy="496244"/>
          </a:xfrm>
        </p:spPr>
        <p:txBody>
          <a:bodyPr anchor="t" anchorCtr="0"/>
          <a:lstStyle>
            <a:lvl1pPr marL="0" indent="0">
              <a:buNone/>
              <a:defRPr sz="1600" b="1"/>
            </a:lvl1pPr>
            <a:lvl2pPr marL="308610" indent="0">
              <a:buNone/>
              <a:defRPr sz="1400" b="1"/>
            </a:lvl2pPr>
            <a:lvl3pPr marL="617220" indent="0">
              <a:buNone/>
              <a:defRPr sz="1200" b="1"/>
            </a:lvl3pPr>
            <a:lvl4pPr marL="925830" indent="0">
              <a:buNone/>
              <a:defRPr sz="1100" b="1"/>
            </a:lvl4pPr>
            <a:lvl5pPr marL="1234440" indent="0">
              <a:buNone/>
              <a:defRPr sz="1100" b="1"/>
            </a:lvl5pPr>
            <a:lvl6pPr marL="1543050" indent="0">
              <a:buNone/>
              <a:defRPr sz="1100" b="1"/>
            </a:lvl6pPr>
            <a:lvl7pPr marL="1851660" indent="0">
              <a:buNone/>
              <a:defRPr sz="1100" b="1"/>
            </a:lvl7pPr>
            <a:lvl8pPr marL="2160270" indent="0">
              <a:buNone/>
              <a:defRPr sz="1100" b="1"/>
            </a:lvl8pPr>
            <a:lvl9pPr marL="2468880" indent="0">
              <a:buNone/>
              <a:defRPr sz="1100" b="1"/>
            </a:lvl9pPr>
          </a:lstStyle>
          <a:p>
            <a:pPr lvl="0"/>
            <a:r>
              <a:rPr lang="nb-NO"/>
              <a:t>Klikk for å redigere tekststiler i malen</a:t>
            </a:r>
          </a:p>
        </p:txBody>
      </p:sp>
      <p:sp>
        <p:nvSpPr>
          <p:cNvPr id="6" name="Plassholder for innhold 5"/>
          <p:cNvSpPr>
            <a:spLocks noGrp="1"/>
          </p:cNvSpPr>
          <p:nvPr>
            <p:ph sz="quarter" idx="4"/>
          </p:nvPr>
        </p:nvSpPr>
        <p:spPr>
          <a:xfrm>
            <a:off x="4718768" y="1954123"/>
            <a:ext cx="3856684" cy="40691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09.09.2024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09.09.2024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09.09.2024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m bildebakgrunn">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6" name="Rektangel 5"/>
          <p:cNvSpPr/>
          <p:nvPr userDrawn="1"/>
        </p:nvSpPr>
        <p:spPr>
          <a:xfrm>
            <a:off x="5379913" y="712741"/>
            <a:ext cx="3049697" cy="6161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rtl="0"/>
            <a:endParaRPr lang="nb-NO" dirty="0"/>
          </a:p>
        </p:txBody>
      </p:sp>
      <p:sp>
        <p:nvSpPr>
          <p:cNvPr id="7" name="Rektangel 6"/>
          <p:cNvSpPr/>
          <p:nvPr userDrawn="1"/>
        </p:nvSpPr>
        <p:spPr>
          <a:xfrm>
            <a:off x="713001" y="0"/>
            <a:ext cx="4673394" cy="6161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sp>
        <p:nvSpPr>
          <p:cNvPr id="2" name="Tittel 1"/>
          <p:cNvSpPr>
            <a:spLocks noGrp="1"/>
          </p:cNvSpPr>
          <p:nvPr>
            <p:ph type="ctrTitle"/>
          </p:nvPr>
        </p:nvSpPr>
        <p:spPr>
          <a:xfrm>
            <a:off x="1312569" y="2151542"/>
            <a:ext cx="6054261" cy="971919"/>
          </a:xfrm>
        </p:spPr>
        <p:txBody>
          <a:bodyPr anchor="t" anchorCtr="0">
            <a:normAutofit/>
          </a:bodyPr>
          <a:lstStyle>
            <a:lvl1pPr algn="l">
              <a:defRPr sz="3100"/>
            </a:lvl1pPr>
          </a:lstStyle>
          <a:p>
            <a:r>
              <a:rPr lang="nb-NO"/>
              <a:t>Klikk for å redigere tittelstil</a:t>
            </a:r>
            <a:endParaRPr lang="nb-NO" dirty="0"/>
          </a:p>
        </p:txBody>
      </p:sp>
      <p:sp>
        <p:nvSpPr>
          <p:cNvPr id="3" name="Undertittel 2"/>
          <p:cNvSpPr>
            <a:spLocks noGrp="1"/>
          </p:cNvSpPr>
          <p:nvPr>
            <p:ph type="subTitle" idx="1"/>
          </p:nvPr>
        </p:nvSpPr>
        <p:spPr>
          <a:xfrm>
            <a:off x="1312569" y="3336751"/>
            <a:ext cx="6048928" cy="809933"/>
          </a:xfrm>
        </p:spPr>
        <p:txBody>
          <a:bodyPr/>
          <a:lstStyle>
            <a:lvl1pPr marL="0" indent="0" algn="l">
              <a:buNone/>
              <a:defRPr sz="1600"/>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pic>
        <p:nvPicPr>
          <p:cNvPr id="14" name="Bild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9"/>
          <a:stretch/>
        </p:blipFill>
        <p:spPr>
          <a:xfrm>
            <a:off x="5752618" y="6161967"/>
            <a:ext cx="1834126" cy="318840"/>
          </a:xfrm>
          <a:prstGeom prst="rect">
            <a:avLst/>
          </a:prstGeom>
        </p:spPr>
      </p:pic>
      <p:sp>
        <p:nvSpPr>
          <p:cNvPr id="10" name="TekstSylinder 9"/>
          <p:cNvSpPr txBox="1"/>
          <p:nvPr userDrawn="1"/>
        </p:nvSpPr>
        <p:spPr>
          <a:xfrm>
            <a:off x="-1767220" y="-1"/>
            <a:ext cx="1767220" cy="1775861"/>
          </a:xfrm>
          <a:prstGeom prst="rect">
            <a:avLst/>
          </a:prstGeom>
          <a:noFill/>
        </p:spPr>
        <p:txBody>
          <a:bodyPr wrap="square" lIns="82287" tIns="41143" rIns="82287" bIns="41143" rtlCol="0">
            <a:spAutoFit/>
          </a:bodyPr>
          <a:lstStyle/>
          <a:p>
            <a:r>
              <a:rPr lang="nb-NO" sz="1100" b="1" dirty="0"/>
              <a:t>Hvordan bytte bakgrunnsbilde:</a:t>
            </a:r>
          </a:p>
          <a:p>
            <a:pPr marL="111443" indent="-111443">
              <a:buFont typeface="+mj-lt"/>
              <a:buAutoNum type="arabicPeriod"/>
            </a:pPr>
            <a:r>
              <a:rPr lang="nb-NO" sz="1100" dirty="0"/>
              <a:t>Høyreklikk på siden og velg «Formater bakgrunn»</a:t>
            </a:r>
          </a:p>
          <a:p>
            <a:pPr marL="111443" indent="-111443">
              <a:buFont typeface="+mj-lt"/>
              <a:buAutoNum type="arabicPeriod"/>
            </a:pPr>
            <a:r>
              <a:rPr lang="nb-NO" sz="1100" dirty="0"/>
              <a:t>Velg «Fyll» &gt;</a:t>
            </a:r>
            <a:r>
              <a:rPr lang="nb-NO" sz="1100" baseline="0" dirty="0"/>
              <a:t> «Bilde eller tekstur»</a:t>
            </a:r>
          </a:p>
          <a:p>
            <a:pPr marL="111443" indent="-111443">
              <a:buFont typeface="+mj-lt"/>
              <a:buAutoNum type="arabicPeriod"/>
            </a:pPr>
            <a:r>
              <a:rPr lang="nb-NO" sz="1100" baseline="0" dirty="0"/>
              <a:t>Trykk «Sett inn fra Fil»</a:t>
            </a:r>
          </a:p>
          <a:p>
            <a:pPr marL="111443" indent="-111443">
              <a:buFont typeface="+mj-lt"/>
              <a:buAutoNum type="arabicPeriod"/>
            </a:pPr>
            <a:r>
              <a:rPr lang="nb-NO" sz="1100" baseline="0" dirty="0"/>
              <a:t>Bla deg fram til ønsket bilde</a:t>
            </a:r>
            <a:endParaRPr lang="nb-NO" sz="1100" dirty="0"/>
          </a:p>
        </p:txBody>
      </p:sp>
    </p:spTree>
    <p:extLst>
      <p:ext uri="{BB962C8B-B14F-4D97-AF65-F5344CB8AC3E}">
        <p14:creationId xmlns:p14="http://schemas.microsoft.com/office/powerpoint/2010/main" val="54889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m bilde">
    <p:spTree>
      <p:nvGrpSpPr>
        <p:cNvPr id="1" name=""/>
        <p:cNvGrpSpPr/>
        <p:nvPr/>
      </p:nvGrpSpPr>
      <p:grpSpPr>
        <a:xfrm>
          <a:off x="0" y="0"/>
          <a:ext cx="0" cy="0"/>
          <a:chOff x="0" y="0"/>
          <a:chExt cx="0" cy="0"/>
        </a:xfrm>
      </p:grpSpPr>
      <p:sp>
        <p:nvSpPr>
          <p:cNvPr id="5" name="Plassholder for bilde 4"/>
          <p:cNvSpPr>
            <a:spLocks noGrp="1"/>
          </p:cNvSpPr>
          <p:nvPr>
            <p:ph type="pic" sz="quarter" idx="10"/>
          </p:nvPr>
        </p:nvSpPr>
        <p:spPr>
          <a:xfrm>
            <a:off x="5676225" y="0"/>
            <a:ext cx="3467775" cy="6858000"/>
          </a:xfrm>
          <a:blipFill dpi="0" rotWithShape="1">
            <a:blip r:embed="rId2"/>
            <a:srcRect/>
            <a:stretch>
              <a:fillRect/>
            </a:stretch>
          </a:blipFill>
        </p:spPr>
        <p:txBody>
          <a:bodyPr tIns="1943784" anchor="t" anchorCtr="1"/>
          <a:lstStyle>
            <a:lvl1pPr marL="0" indent="0">
              <a:buNone/>
              <a:defRPr>
                <a:solidFill>
                  <a:schemeClr val="tx2"/>
                </a:solidFill>
              </a:defRPr>
            </a:lvl1pPr>
          </a:lstStyle>
          <a:p>
            <a:r>
              <a:rPr lang="nb-NO"/>
              <a:t>Klikk ikonet for å legge til et bilde</a:t>
            </a:r>
            <a:endParaRPr lang="nb-NO" dirty="0"/>
          </a:p>
        </p:txBody>
      </p:sp>
      <p:sp>
        <p:nvSpPr>
          <p:cNvPr id="9" name="Rektangel 8"/>
          <p:cNvSpPr/>
          <p:nvPr userDrawn="1"/>
        </p:nvSpPr>
        <p:spPr>
          <a:xfrm>
            <a:off x="0" y="1263495"/>
            <a:ext cx="5676225" cy="2436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sp>
        <p:nvSpPr>
          <p:cNvPr id="2" name="Tittel 1"/>
          <p:cNvSpPr>
            <a:spLocks noGrp="1"/>
          </p:cNvSpPr>
          <p:nvPr>
            <p:ph type="ctrTitle"/>
          </p:nvPr>
        </p:nvSpPr>
        <p:spPr>
          <a:xfrm>
            <a:off x="0" y="1263495"/>
            <a:ext cx="7680960" cy="1804529"/>
          </a:xfrm>
          <a:solidFill>
            <a:schemeClr val="accent1">
              <a:alpha val="83000"/>
            </a:schemeClr>
          </a:solidFill>
        </p:spPr>
        <p:txBody>
          <a:bodyPr lIns="971892" tIns="80991" rIns="161982" bIns="80991" anchor="ctr" anchorCtr="0">
            <a:normAutofit/>
          </a:bodyPr>
          <a:lstStyle>
            <a:lvl1pPr algn="l">
              <a:defRPr sz="31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0" y="3068024"/>
            <a:ext cx="7680960" cy="631748"/>
          </a:xfrm>
          <a:solidFill>
            <a:schemeClr val="accent1">
              <a:alpha val="83000"/>
            </a:schemeClr>
          </a:solidFill>
        </p:spPr>
        <p:txBody>
          <a:bodyPr lIns="971892" rIns="161982"/>
          <a:lstStyle>
            <a:lvl1pPr marL="0" indent="0" algn="l">
              <a:buNone/>
              <a:defRPr sz="1600">
                <a:solidFill>
                  <a:schemeClr val="bg1"/>
                </a:solidFill>
              </a:defRPr>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pic>
        <p:nvPicPr>
          <p:cNvPr id="8" name="Bild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9"/>
          <a:stretch/>
        </p:blipFill>
        <p:spPr>
          <a:xfrm>
            <a:off x="1014406" y="5714884"/>
            <a:ext cx="2590145" cy="450266"/>
          </a:xfrm>
          <a:prstGeom prst="rect">
            <a:avLst/>
          </a:prstGeom>
        </p:spPr>
      </p:pic>
      <p:sp>
        <p:nvSpPr>
          <p:cNvPr id="10" name="TekstSylinder 9"/>
          <p:cNvSpPr txBox="1"/>
          <p:nvPr userDrawn="1"/>
        </p:nvSpPr>
        <p:spPr>
          <a:xfrm>
            <a:off x="-1767220" y="-1"/>
            <a:ext cx="1767220" cy="1945138"/>
          </a:xfrm>
          <a:prstGeom prst="rect">
            <a:avLst/>
          </a:prstGeom>
          <a:noFill/>
        </p:spPr>
        <p:txBody>
          <a:bodyPr wrap="square" lIns="82287" tIns="41143" rIns="82287" bIns="41143" rtlCol="0">
            <a:spAutoFit/>
          </a:bodyPr>
          <a:lstStyle/>
          <a:p>
            <a:r>
              <a:rPr lang="nb-NO" sz="1100" b="1" dirty="0"/>
              <a:t>Hvordan bytte bilde:</a:t>
            </a:r>
          </a:p>
          <a:p>
            <a:pPr marL="111443" indent="-111443">
              <a:buFont typeface="+mj-lt"/>
              <a:buAutoNum type="arabicPeriod"/>
            </a:pPr>
            <a:r>
              <a:rPr lang="nb-NO" sz="1100" dirty="0"/>
              <a:t>Høyreklikk på bilde og velg «Formater bilde»</a:t>
            </a:r>
          </a:p>
          <a:p>
            <a:pPr marL="111443" indent="-111443">
              <a:buFont typeface="+mj-lt"/>
              <a:buAutoNum type="arabicPeriod"/>
            </a:pPr>
            <a:r>
              <a:rPr lang="nb-NO" sz="1100" dirty="0"/>
              <a:t>Velg «Fyll» &gt;</a:t>
            </a:r>
            <a:r>
              <a:rPr lang="nb-NO" sz="1100" baseline="0" dirty="0"/>
              <a:t> «Bilde eller tekstur»</a:t>
            </a:r>
          </a:p>
          <a:p>
            <a:pPr marL="111443" indent="-111443">
              <a:buFont typeface="+mj-lt"/>
              <a:buAutoNum type="arabicPeriod"/>
            </a:pPr>
            <a:r>
              <a:rPr lang="nb-NO" sz="1100" baseline="0" dirty="0"/>
              <a:t>Trykk «Sett inn fra Fil»</a:t>
            </a:r>
          </a:p>
          <a:p>
            <a:pPr marL="111443" indent="-111443">
              <a:buFont typeface="+mj-lt"/>
              <a:buAutoNum type="arabicPeriod"/>
            </a:pPr>
            <a:r>
              <a:rPr lang="nb-NO" sz="1100" baseline="0" dirty="0"/>
              <a:t>Bla deg fram til ønsket bilde</a:t>
            </a:r>
          </a:p>
          <a:p>
            <a:pPr marL="111443" indent="-111443">
              <a:buFont typeface="+mj-lt"/>
              <a:buAutoNum type="arabicPeriod"/>
            </a:pPr>
            <a:r>
              <a:rPr lang="en-US" sz="1100" baseline="0" dirty="0" err="1"/>
              <a:t>Teksten</a:t>
            </a:r>
            <a:r>
              <a:rPr lang="en-US" sz="1100" baseline="0" dirty="0"/>
              <a:t> </a:t>
            </a:r>
            <a:r>
              <a:rPr lang="en-US" sz="1100" baseline="0" dirty="0" err="1"/>
              <a:t>på</a:t>
            </a:r>
            <a:r>
              <a:rPr lang="en-US" sz="1100" baseline="0" dirty="0"/>
              <a:t> </a:t>
            </a:r>
            <a:r>
              <a:rPr lang="en-US" sz="1100" baseline="0" dirty="0" err="1"/>
              <a:t>bildet</a:t>
            </a:r>
            <a:r>
              <a:rPr lang="en-US" sz="1100" baseline="0" dirty="0"/>
              <a:t> </a:t>
            </a:r>
            <a:r>
              <a:rPr lang="en-US" sz="1100" baseline="0" dirty="0" err="1"/>
              <a:t>vil</a:t>
            </a:r>
            <a:r>
              <a:rPr lang="en-US" sz="1100" baseline="0" dirty="0"/>
              <a:t> </a:t>
            </a:r>
            <a:r>
              <a:rPr lang="en-US" sz="1100" baseline="0" dirty="0" err="1"/>
              <a:t>ikke</a:t>
            </a:r>
            <a:r>
              <a:rPr lang="en-US" sz="1100" baseline="0" dirty="0"/>
              <a:t> vises </a:t>
            </a:r>
            <a:r>
              <a:rPr lang="en-US" sz="1100" baseline="0" dirty="0" err="1"/>
              <a:t>på</a:t>
            </a:r>
            <a:r>
              <a:rPr lang="en-US" sz="1100" baseline="0" dirty="0"/>
              <a:t> </a:t>
            </a:r>
            <a:r>
              <a:rPr lang="en-US" sz="1100" baseline="0" dirty="0" err="1"/>
              <a:t>presentasjonen</a:t>
            </a:r>
            <a:endParaRPr lang="nb-NO" sz="1100" dirty="0"/>
          </a:p>
        </p:txBody>
      </p:sp>
    </p:spTree>
    <p:extLst>
      <p:ext uri="{BB962C8B-B14F-4D97-AF65-F5344CB8AC3E}">
        <p14:creationId xmlns:p14="http://schemas.microsoft.com/office/powerpoint/2010/main" val="277415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m stort bilde">
    <p:spTree>
      <p:nvGrpSpPr>
        <p:cNvPr id="1" name=""/>
        <p:cNvGrpSpPr/>
        <p:nvPr/>
      </p:nvGrpSpPr>
      <p:grpSpPr>
        <a:xfrm>
          <a:off x="0" y="0"/>
          <a:ext cx="0" cy="0"/>
          <a:chOff x="0" y="0"/>
          <a:chExt cx="0" cy="0"/>
        </a:xfrm>
      </p:grpSpPr>
      <p:sp>
        <p:nvSpPr>
          <p:cNvPr id="5" name="Plassholder for bilde 4"/>
          <p:cNvSpPr>
            <a:spLocks noGrp="1"/>
          </p:cNvSpPr>
          <p:nvPr>
            <p:ph type="pic" sz="quarter" idx="10"/>
          </p:nvPr>
        </p:nvSpPr>
        <p:spPr>
          <a:xfrm>
            <a:off x="0" y="1"/>
            <a:ext cx="9144000" cy="5105814"/>
          </a:xfrm>
          <a:blipFill>
            <a:blip r:embed="rId2"/>
            <a:stretch>
              <a:fillRect/>
            </a:stretch>
          </a:blipFill>
        </p:spPr>
        <p:txBody>
          <a:bodyPr tIns="1943784" anchor="t" anchorCtr="1"/>
          <a:lstStyle>
            <a:lvl1pPr marL="0" indent="0">
              <a:buNone/>
              <a:defRPr>
                <a:solidFill>
                  <a:schemeClr val="accent1"/>
                </a:solidFill>
              </a:defRPr>
            </a:lvl1pPr>
          </a:lstStyle>
          <a:p>
            <a:r>
              <a:rPr lang="nb-NO"/>
              <a:t>Klikk ikonet for å legge til et bilde</a:t>
            </a:r>
            <a:endParaRPr lang="nb-NO" dirty="0"/>
          </a:p>
        </p:txBody>
      </p:sp>
      <p:sp>
        <p:nvSpPr>
          <p:cNvPr id="2" name="Tittel 1"/>
          <p:cNvSpPr>
            <a:spLocks noGrp="1"/>
          </p:cNvSpPr>
          <p:nvPr>
            <p:ph type="ctrTitle"/>
          </p:nvPr>
        </p:nvSpPr>
        <p:spPr>
          <a:xfrm>
            <a:off x="0" y="4026983"/>
            <a:ext cx="8254601" cy="1133905"/>
          </a:xfrm>
          <a:solidFill>
            <a:schemeClr val="accent1">
              <a:alpha val="83000"/>
            </a:schemeClr>
          </a:solidFill>
        </p:spPr>
        <p:txBody>
          <a:bodyPr lIns="864984" rIns="323964" bIns="388757" anchor="ctr" anchorCtr="0">
            <a:normAutofit/>
          </a:bodyPr>
          <a:lstStyle>
            <a:lvl1pPr algn="l">
              <a:defRPr sz="2300">
                <a:solidFill>
                  <a:schemeClr val="bg1"/>
                </a:solidFill>
              </a:defRPr>
            </a:lvl1pPr>
          </a:lstStyle>
          <a:p>
            <a:r>
              <a:rPr lang="nb-NO"/>
              <a:t>Klikk for å redigere tittelstil</a:t>
            </a:r>
            <a:endParaRPr lang="nb-NO" dirty="0"/>
          </a:p>
        </p:txBody>
      </p:sp>
      <p:sp>
        <p:nvSpPr>
          <p:cNvPr id="4" name="Rektangel 3"/>
          <p:cNvSpPr/>
          <p:nvPr userDrawn="1"/>
        </p:nvSpPr>
        <p:spPr>
          <a:xfrm>
            <a:off x="1" y="5105876"/>
            <a:ext cx="8257840" cy="36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287" tIns="41143" rIns="82287" bIns="41143" rtlCol="0" anchor="ctr"/>
          <a:lstStyle/>
          <a:p>
            <a:pPr algn="ctr"/>
            <a:endParaRPr lang="nb-NO"/>
          </a:p>
        </p:txBody>
      </p:sp>
      <p:pic>
        <p:nvPicPr>
          <p:cNvPr id="8" name="Bild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479"/>
          <a:stretch/>
        </p:blipFill>
        <p:spPr>
          <a:xfrm>
            <a:off x="865323" y="5857432"/>
            <a:ext cx="2261873" cy="393200"/>
          </a:xfrm>
          <a:prstGeom prst="rect">
            <a:avLst/>
          </a:prstGeom>
        </p:spPr>
      </p:pic>
      <p:sp>
        <p:nvSpPr>
          <p:cNvPr id="3" name="Undertittel 2"/>
          <p:cNvSpPr>
            <a:spLocks noGrp="1"/>
          </p:cNvSpPr>
          <p:nvPr>
            <p:ph type="subTitle" idx="1"/>
          </p:nvPr>
        </p:nvSpPr>
        <p:spPr>
          <a:xfrm>
            <a:off x="0" y="4827198"/>
            <a:ext cx="8254602" cy="641166"/>
          </a:xfrm>
          <a:noFill/>
        </p:spPr>
        <p:txBody>
          <a:bodyPr lIns="864984" rIns="541020"/>
          <a:lstStyle>
            <a:lvl1pPr marL="0" indent="0" algn="l">
              <a:buNone/>
              <a:defRPr sz="1600">
                <a:solidFill>
                  <a:schemeClr val="bg1"/>
                </a:solidFill>
              </a:defRPr>
            </a:lvl1pPr>
            <a:lvl2pPr marL="308610" indent="0" algn="ctr">
              <a:buNone/>
              <a:defRPr sz="1400"/>
            </a:lvl2pPr>
            <a:lvl3pPr marL="617220" indent="0" algn="ctr">
              <a:buNone/>
              <a:defRPr sz="1200"/>
            </a:lvl3pPr>
            <a:lvl4pPr marL="925830" indent="0" algn="ctr">
              <a:buNone/>
              <a:defRPr sz="1100"/>
            </a:lvl4pPr>
            <a:lvl5pPr marL="1234440" indent="0" algn="ctr">
              <a:buNone/>
              <a:defRPr sz="1100"/>
            </a:lvl5pPr>
            <a:lvl6pPr marL="1543050" indent="0" algn="ctr">
              <a:buNone/>
              <a:defRPr sz="1100"/>
            </a:lvl6pPr>
            <a:lvl7pPr marL="1851660" indent="0" algn="ctr">
              <a:buNone/>
              <a:defRPr sz="1100"/>
            </a:lvl7pPr>
            <a:lvl8pPr marL="2160270" indent="0" algn="ctr">
              <a:buNone/>
              <a:defRPr sz="1100"/>
            </a:lvl8pPr>
            <a:lvl9pPr marL="2468880" indent="0" algn="ctr">
              <a:buNone/>
              <a:defRPr sz="1100"/>
            </a:lvl9pPr>
          </a:lstStyle>
          <a:p>
            <a:r>
              <a:rPr lang="nb-NO"/>
              <a:t>Klikk for å redigere undertittelstil i malen</a:t>
            </a:r>
            <a:endParaRPr lang="nb-NO" dirty="0"/>
          </a:p>
        </p:txBody>
      </p:sp>
    </p:spTree>
    <p:extLst>
      <p:ext uri="{BB962C8B-B14F-4D97-AF65-F5344CB8AC3E}">
        <p14:creationId xmlns:p14="http://schemas.microsoft.com/office/powerpoint/2010/main" val="102862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567160" y="1457878"/>
            <a:ext cx="8008292" cy="45647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09.09.2024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67160" y="1709740"/>
            <a:ext cx="7998106" cy="2852737"/>
          </a:xfrm>
        </p:spPr>
        <p:txBody>
          <a:bodyPr anchor="b"/>
          <a:lstStyle>
            <a:lvl1pPr>
              <a:defRPr sz="4100"/>
            </a:lvl1pPr>
          </a:lstStyle>
          <a:p>
            <a:r>
              <a:rPr lang="nb-NO"/>
              <a:t>Klikk for å redigere tittelstil</a:t>
            </a:r>
          </a:p>
        </p:txBody>
      </p:sp>
      <p:sp>
        <p:nvSpPr>
          <p:cNvPr id="3" name="Plassholder for tekst 2"/>
          <p:cNvSpPr>
            <a:spLocks noGrp="1"/>
          </p:cNvSpPr>
          <p:nvPr>
            <p:ph type="body" idx="1"/>
          </p:nvPr>
        </p:nvSpPr>
        <p:spPr>
          <a:xfrm>
            <a:off x="567160" y="4589465"/>
            <a:ext cx="7998106" cy="1427176"/>
          </a:xfrm>
        </p:spPr>
        <p:txBody>
          <a:bodyPr/>
          <a:lstStyle>
            <a:lvl1pPr marL="0" indent="0">
              <a:buNone/>
              <a:defRPr sz="1600">
                <a:solidFill>
                  <a:schemeClr val="tx1">
                    <a:tint val="75000"/>
                  </a:schemeClr>
                </a:solidFill>
              </a:defRPr>
            </a:lvl1pPr>
            <a:lvl2pPr marL="308610" indent="0">
              <a:buNone/>
              <a:defRPr sz="1400">
                <a:solidFill>
                  <a:schemeClr val="tx1">
                    <a:tint val="75000"/>
                  </a:schemeClr>
                </a:solidFill>
              </a:defRPr>
            </a:lvl2pPr>
            <a:lvl3pPr marL="617220" indent="0">
              <a:buNone/>
              <a:defRPr sz="1200">
                <a:solidFill>
                  <a:schemeClr val="tx1">
                    <a:tint val="75000"/>
                  </a:schemeClr>
                </a:solidFill>
              </a:defRPr>
            </a:lvl3pPr>
            <a:lvl4pPr marL="925830" indent="0">
              <a:buNone/>
              <a:defRPr sz="1100">
                <a:solidFill>
                  <a:schemeClr val="tx1">
                    <a:tint val="75000"/>
                  </a:schemeClr>
                </a:solidFill>
              </a:defRPr>
            </a:lvl4pPr>
            <a:lvl5pPr marL="1234440" indent="0">
              <a:buNone/>
              <a:defRPr sz="1100">
                <a:solidFill>
                  <a:schemeClr val="tx1">
                    <a:tint val="75000"/>
                  </a:schemeClr>
                </a:solidFill>
              </a:defRPr>
            </a:lvl5pPr>
            <a:lvl6pPr marL="1543050" indent="0">
              <a:buNone/>
              <a:defRPr sz="1100">
                <a:solidFill>
                  <a:schemeClr val="tx1">
                    <a:tint val="75000"/>
                  </a:schemeClr>
                </a:solidFill>
              </a:defRPr>
            </a:lvl6pPr>
            <a:lvl7pPr marL="1851660" indent="0">
              <a:buNone/>
              <a:defRPr sz="1100">
                <a:solidFill>
                  <a:schemeClr val="tx1">
                    <a:tint val="75000"/>
                  </a:schemeClr>
                </a:solidFill>
              </a:defRPr>
            </a:lvl7pPr>
            <a:lvl8pPr marL="2160270" indent="0">
              <a:buNone/>
              <a:defRPr sz="1100">
                <a:solidFill>
                  <a:schemeClr val="tx1">
                    <a:tint val="75000"/>
                  </a:schemeClr>
                </a:solidFill>
              </a:defRPr>
            </a:lvl8pPr>
            <a:lvl9pPr marL="2468880" indent="0">
              <a:buNone/>
              <a:defRPr sz="11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09.09.2024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p:cNvSpPr>
            <a:spLocks noGrp="1"/>
          </p:cNvSpPr>
          <p:nvPr>
            <p:ph type="title"/>
          </p:nvPr>
        </p:nvSpPr>
        <p:spPr>
          <a:xfrm>
            <a:off x="4537276" y="842330"/>
            <a:ext cx="4038176" cy="766010"/>
          </a:xfrm>
        </p:spPr>
        <p:txBody>
          <a:bodyPr/>
          <a:lstStyle/>
          <a:p>
            <a:r>
              <a:rPr lang="nb-NO"/>
              <a:t>Klikk for å redigere tittelstil</a:t>
            </a:r>
          </a:p>
        </p:txBody>
      </p:sp>
      <p:sp>
        <p:nvSpPr>
          <p:cNvPr id="4" name="Plassholder for innhold 3"/>
          <p:cNvSpPr>
            <a:spLocks noGrp="1"/>
          </p:cNvSpPr>
          <p:nvPr>
            <p:ph sz="half" idx="2"/>
          </p:nvPr>
        </p:nvSpPr>
        <p:spPr>
          <a:xfrm>
            <a:off x="4537276" y="1892002"/>
            <a:ext cx="4038175" cy="41306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09.09.2024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p:cNvSpPr>
            <a:spLocks noGrp="1"/>
          </p:cNvSpPr>
          <p:nvPr>
            <p:ph type="pic" sz="quarter" idx="13"/>
          </p:nvPr>
        </p:nvSpPr>
        <p:spPr>
          <a:xfrm>
            <a:off x="0" y="842330"/>
            <a:ext cx="4115958" cy="5180328"/>
          </a:xfrm>
          <a:prstGeom prst="rect">
            <a:avLst/>
          </a:prstGeom>
          <a:blipFill>
            <a:blip r:embed="rId2"/>
            <a:stretch>
              <a:fillRect/>
            </a:stretch>
          </a:blipFill>
        </p:spPr>
        <p:txBody>
          <a:bodyPr lIns="0" tIns="1295856" rIns="0" bIns="0" anchor="t" anchorCtr="1"/>
          <a:lstStyle>
            <a:lvl1pPr marL="0" indent="0">
              <a:buNone/>
              <a:defRPr sz="1600">
                <a:solidFill>
                  <a:schemeClr val="accent1"/>
                </a:solidFill>
              </a:defRPr>
            </a:lvl1pPr>
          </a:lstStyle>
          <a:p>
            <a:r>
              <a:rPr lang="nb-NO"/>
              <a:t>Klikk ikonet for å legge til et bilde</a:t>
            </a:r>
            <a:endParaRPr lang="nb-NO" dirty="0"/>
          </a:p>
        </p:txBody>
      </p:sp>
    </p:spTree>
    <p:extLst>
      <p:ext uri="{BB962C8B-B14F-4D97-AF65-F5344CB8AC3E}">
        <p14:creationId xmlns:p14="http://schemas.microsoft.com/office/powerpoint/2010/main" val="337896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
            <a:ext cx="3714085" cy="6858508"/>
          </a:xfrm>
          <a:prstGeom prst="rect">
            <a:avLst/>
          </a:prstGeom>
          <a:blipFill>
            <a:blip r:embed="rId2"/>
            <a:stretch>
              <a:fillRect/>
            </a:stretch>
          </a:blipFill>
        </p:spPr>
        <p:txBody>
          <a:bodyPr lIns="0" tIns="1295856" rIns="0" bIns="0" anchor="t" anchorCtr="1"/>
          <a:lstStyle>
            <a:lvl1pPr marL="0" indent="0">
              <a:buNone/>
              <a:defRPr sz="1600">
                <a:solidFill>
                  <a:schemeClr val="accent1"/>
                </a:solidFill>
              </a:defRPr>
            </a:lvl1pPr>
          </a:lstStyle>
          <a:p>
            <a:r>
              <a:rPr lang="nb-NO"/>
              <a:t>Klikk ikonet for å legge til et bilde</a:t>
            </a:r>
            <a:endParaRPr lang="nb-NO" dirty="0"/>
          </a:p>
        </p:txBody>
      </p:sp>
      <p:sp>
        <p:nvSpPr>
          <p:cNvPr id="2" name="Tittel 1"/>
          <p:cNvSpPr>
            <a:spLocks noGrp="1"/>
          </p:cNvSpPr>
          <p:nvPr>
            <p:ph type="title"/>
          </p:nvPr>
        </p:nvSpPr>
        <p:spPr>
          <a:xfrm>
            <a:off x="4213184" y="842330"/>
            <a:ext cx="4362267" cy="766010"/>
          </a:xfrm>
        </p:spPr>
        <p:txBody>
          <a:bodyPr/>
          <a:lstStyle/>
          <a:p>
            <a:r>
              <a:rPr lang="nb-NO"/>
              <a:t>Klikk for å redigere tittelstil</a:t>
            </a:r>
          </a:p>
        </p:txBody>
      </p:sp>
      <p:sp>
        <p:nvSpPr>
          <p:cNvPr id="4" name="Plassholder for innhold 3"/>
          <p:cNvSpPr>
            <a:spLocks noGrp="1"/>
          </p:cNvSpPr>
          <p:nvPr>
            <p:ph sz="half" idx="2"/>
          </p:nvPr>
        </p:nvSpPr>
        <p:spPr>
          <a:xfrm>
            <a:off x="4213184" y="1892002"/>
            <a:ext cx="4362266" cy="41306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09.09.2024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tekst 8"/>
          <p:cNvSpPr>
            <a:spLocks noGrp="1"/>
          </p:cNvSpPr>
          <p:nvPr>
            <p:ph type="body" sz="quarter" idx="14" hasCustomPrompt="1"/>
          </p:nvPr>
        </p:nvSpPr>
        <p:spPr>
          <a:xfrm>
            <a:off x="0" y="6520761"/>
            <a:ext cx="6550413" cy="9718"/>
          </a:xfrm>
          <a:solidFill>
            <a:schemeClr val="accent1"/>
          </a:solidFill>
        </p:spPr>
        <p:txBody>
          <a:bodyPr>
            <a:normAutofit/>
          </a:bodyPr>
          <a:lstStyle>
            <a:lvl1pPr marL="0" indent="0">
              <a:buNone/>
              <a:defRPr sz="100" baseline="0">
                <a:solidFill>
                  <a:schemeClr val="accent1"/>
                </a:solidFill>
              </a:defRPr>
            </a:lvl1pPr>
          </a:lstStyle>
          <a:p>
            <a:pPr lvl="0"/>
            <a:r>
              <a:rPr lang="en-US" sz="100" dirty="0"/>
              <a:t> </a:t>
            </a:r>
            <a:endParaRPr lang="nb-NO" dirty="0"/>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4342" y="6244618"/>
            <a:ext cx="2349657" cy="613381"/>
          </a:xfrm>
          <a:prstGeom prst="rect">
            <a:avLst/>
          </a:prstGeom>
        </p:spPr>
      </p:pic>
    </p:spTree>
    <p:extLst>
      <p:ext uri="{BB962C8B-B14F-4D97-AF65-F5344CB8AC3E}">
        <p14:creationId xmlns:p14="http://schemas.microsoft.com/office/powerpoint/2010/main" val="189403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845316"/>
            <a:ext cx="9145852" cy="5167369"/>
          </a:xfrm>
          <a:prstGeom prst="rect">
            <a:avLst/>
          </a:prstGeom>
          <a:blipFill>
            <a:blip r:embed="rId2"/>
            <a:stretch>
              <a:fillRect/>
            </a:stretch>
          </a:blipFill>
        </p:spPr>
        <p:txBody>
          <a:bodyPr lIns="0" tIns="1295856" rIns="0" bIns="0" anchor="t" anchorCtr="1"/>
          <a:lstStyle>
            <a:lvl1pPr marL="0" indent="0">
              <a:buNone/>
              <a:defRPr sz="1600">
                <a:solidFill>
                  <a:schemeClr val="accent1"/>
                </a:solidFill>
              </a:defRPr>
            </a:lvl1pPr>
          </a:lstStyle>
          <a:p>
            <a:r>
              <a:rPr lang="nb-NO"/>
              <a:t>Klikk ikonet for å legge til et bilde</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09.09.2024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10327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94342" y="6244618"/>
            <a:ext cx="2349657" cy="613381"/>
          </a:xfrm>
          <a:prstGeom prst="rect">
            <a:avLst/>
          </a:prstGeom>
        </p:spPr>
      </p:pic>
      <p:sp>
        <p:nvSpPr>
          <p:cNvPr id="2" name="Plassholder for tittel 1"/>
          <p:cNvSpPr>
            <a:spLocks noGrp="1"/>
          </p:cNvSpPr>
          <p:nvPr>
            <p:ph type="title"/>
          </p:nvPr>
        </p:nvSpPr>
        <p:spPr>
          <a:xfrm>
            <a:off x="567160" y="420338"/>
            <a:ext cx="8008292" cy="766010"/>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567160" y="1457878"/>
            <a:ext cx="8008292" cy="456478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69733" y="6241415"/>
            <a:ext cx="634666" cy="138470"/>
          </a:xfrm>
          <a:prstGeom prst="rect">
            <a:avLst/>
          </a:prstGeom>
        </p:spPr>
        <p:txBody>
          <a:bodyPr vert="horz" lIns="0" tIns="0" rIns="0" bIns="0" rtlCol="0" anchor="t" anchorCtr="0">
            <a:spAutoFit/>
          </a:bodyPr>
          <a:lstStyle>
            <a:lvl1pPr algn="l">
              <a:defRPr sz="900">
                <a:solidFill>
                  <a:schemeClr val="tx2"/>
                </a:solidFill>
              </a:defRPr>
            </a:lvl1pPr>
          </a:lstStyle>
          <a:p>
            <a:fld id="{983651F3-9B16-40C6-B209-3688FC9C95F6}" type="datetimeFigureOut">
              <a:rPr lang="nb-NO" smtClean="0"/>
              <a:pPr/>
              <a:t>09.09.2024</a:t>
            </a:fld>
            <a:endParaRPr lang="nb-NO"/>
          </a:p>
        </p:txBody>
      </p:sp>
      <p:sp>
        <p:nvSpPr>
          <p:cNvPr id="5" name="Plassholder for bunntekst 4"/>
          <p:cNvSpPr>
            <a:spLocks noGrp="1"/>
          </p:cNvSpPr>
          <p:nvPr>
            <p:ph type="ftr" sz="quarter" idx="3"/>
          </p:nvPr>
        </p:nvSpPr>
        <p:spPr>
          <a:xfrm>
            <a:off x="2060296" y="6241416"/>
            <a:ext cx="3240911" cy="138470"/>
          </a:xfrm>
          <a:prstGeom prst="rect">
            <a:avLst/>
          </a:prstGeom>
        </p:spPr>
        <p:txBody>
          <a:bodyPr vert="horz" lIns="0" tIns="0" rIns="0" bIns="0" rtlCol="0" anchor="t" anchorCtr="0">
            <a:spAutoFit/>
          </a:bodyPr>
          <a:lstStyle>
            <a:lvl1pPr algn="ctr">
              <a:defRPr sz="900">
                <a:solidFill>
                  <a:schemeClr val="tx2"/>
                </a:solidFill>
              </a:defRPr>
            </a:lvl1pPr>
          </a:lstStyle>
          <a:p>
            <a:endParaRPr lang="nb-NO" dirty="0"/>
          </a:p>
        </p:txBody>
      </p:sp>
      <p:sp>
        <p:nvSpPr>
          <p:cNvPr id="6" name="Plassholder for lysbildenummer 5"/>
          <p:cNvSpPr>
            <a:spLocks noGrp="1"/>
          </p:cNvSpPr>
          <p:nvPr>
            <p:ph type="sldNum" sz="quarter" idx="4"/>
          </p:nvPr>
        </p:nvSpPr>
        <p:spPr>
          <a:xfrm>
            <a:off x="6318273" y="6245701"/>
            <a:ext cx="231608" cy="138470"/>
          </a:xfrm>
          <a:prstGeom prst="rect">
            <a:avLst/>
          </a:prstGeom>
        </p:spPr>
        <p:txBody>
          <a:bodyPr vert="horz" lIns="0" tIns="0" rIns="0" bIns="0" rtlCol="0" anchor="t" anchorCtr="0">
            <a:spAutoFit/>
          </a:bodyPr>
          <a:lstStyle>
            <a:lvl1pPr algn="r">
              <a:defRPr sz="900">
                <a:solidFill>
                  <a:schemeClr val="tx2"/>
                </a:solidFill>
              </a:defRPr>
            </a:lvl1pPr>
          </a:lstStyle>
          <a:p>
            <a:fld id="{5751DFAA-887F-4071-8EAD-E8CA316FCF06}" type="slidenum">
              <a:rPr lang="nb-NO" smtClean="0"/>
              <a:pPr/>
              <a:t>‹#›</a:t>
            </a:fld>
            <a:endParaRPr lang="nb-NO"/>
          </a:p>
        </p:txBody>
      </p:sp>
      <p:cxnSp>
        <p:nvCxnSpPr>
          <p:cNvPr id="11" name="Rett linje 10"/>
          <p:cNvCxnSpPr/>
          <p:nvPr userDrawn="1"/>
        </p:nvCxnSpPr>
        <p:spPr>
          <a:xfrm>
            <a:off x="1" y="6524816"/>
            <a:ext cx="654988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4" r:id="rId3"/>
    <p:sldLayoutId id="2147483665" r:id="rId4"/>
    <p:sldLayoutId id="2147483650" r:id="rId5"/>
    <p:sldLayoutId id="2147483651" r:id="rId6"/>
    <p:sldLayoutId id="2147483660" r:id="rId7"/>
    <p:sldLayoutId id="2147483661" r:id="rId8"/>
    <p:sldLayoutId id="2147483662" r:id="rId9"/>
    <p:sldLayoutId id="2147483652" r:id="rId10"/>
    <p:sldLayoutId id="2147483653" r:id="rId11"/>
    <p:sldLayoutId id="2147483654" r:id="rId12"/>
    <p:sldLayoutId id="2147483655" r:id="rId13"/>
  </p:sldLayoutIdLst>
  <p:txStyles>
    <p:titleStyle>
      <a:lvl1pPr algn="l" defTabSz="617220" rtl="0" eaLnBrk="1" latinLnBrk="0" hangingPunct="1">
        <a:lnSpc>
          <a:spcPct val="90000"/>
        </a:lnSpc>
        <a:spcBef>
          <a:spcPct val="0"/>
        </a:spcBef>
        <a:buNone/>
        <a:defRPr sz="2700" b="1" kern="1200">
          <a:solidFill>
            <a:schemeClr val="accent1"/>
          </a:solidFill>
          <a:latin typeface="+mj-lt"/>
          <a:ea typeface="+mj-ea"/>
          <a:cs typeface="+mj-cs"/>
        </a:defRPr>
      </a:lvl1pPr>
    </p:titleStyle>
    <p:bodyStyle>
      <a:lvl1pPr marL="154305" indent="-291600" algn="l" defTabSz="617220" rtl="0" eaLnBrk="1" latinLnBrk="0" hangingPunct="1">
        <a:lnSpc>
          <a:spcPct val="90000"/>
        </a:lnSpc>
        <a:spcBef>
          <a:spcPts val="675"/>
        </a:spcBef>
        <a:buClr>
          <a:schemeClr val="accent1"/>
        </a:buClr>
        <a:buFont typeface="Wingdings 2" panose="05020102010507070707" pitchFamily="18" charset="2"/>
        <a:buChar char=""/>
        <a:defRPr sz="2000" kern="1200">
          <a:solidFill>
            <a:schemeClr val="tx2"/>
          </a:solidFill>
          <a:latin typeface="+mn-lt"/>
          <a:ea typeface="+mn-ea"/>
          <a:cs typeface="+mn-cs"/>
        </a:defRPr>
      </a:lvl1pPr>
      <a:lvl2pPr marL="583200" indent="-291600" algn="l" defTabSz="617220" rtl="0" eaLnBrk="1" latinLnBrk="0" hangingPunct="1">
        <a:lnSpc>
          <a:spcPct val="90000"/>
        </a:lnSpc>
        <a:spcBef>
          <a:spcPts val="338"/>
        </a:spcBef>
        <a:buFont typeface="Wingdings 2" panose="05020102010507070707" pitchFamily="18" charset="2"/>
        <a:buChar char=""/>
        <a:defRPr sz="2000" kern="1200">
          <a:solidFill>
            <a:schemeClr val="tx2"/>
          </a:solidFill>
          <a:latin typeface="+mn-lt"/>
          <a:ea typeface="+mn-ea"/>
          <a:cs typeface="+mn-cs"/>
        </a:defRPr>
      </a:lvl2pPr>
      <a:lvl3pPr marL="874800" indent="-291600" algn="l" defTabSz="617220" rtl="0" eaLnBrk="1" latinLnBrk="0" hangingPunct="1">
        <a:lnSpc>
          <a:spcPct val="90000"/>
        </a:lnSpc>
        <a:spcBef>
          <a:spcPts val="338"/>
        </a:spcBef>
        <a:buFont typeface="Wingdings 2" panose="05020102010507070707" pitchFamily="18" charset="2"/>
        <a:buChar char=""/>
        <a:defRPr sz="1800" kern="1200">
          <a:solidFill>
            <a:schemeClr val="tx2"/>
          </a:solidFill>
          <a:latin typeface="+mn-lt"/>
          <a:ea typeface="+mn-ea"/>
          <a:cs typeface="+mn-cs"/>
        </a:defRPr>
      </a:lvl3pPr>
      <a:lvl4pPr marL="1166400" indent="-291600" algn="l" defTabSz="617220" rtl="0" eaLnBrk="1" latinLnBrk="0" hangingPunct="1">
        <a:lnSpc>
          <a:spcPct val="90000"/>
        </a:lnSpc>
        <a:spcBef>
          <a:spcPts val="338"/>
        </a:spcBef>
        <a:buFont typeface="Wingdings 2" panose="05020102010507070707" pitchFamily="18" charset="2"/>
        <a:buChar char=""/>
        <a:defRPr sz="1600" kern="1200">
          <a:solidFill>
            <a:schemeClr val="tx2"/>
          </a:solidFill>
          <a:latin typeface="+mn-lt"/>
          <a:ea typeface="+mn-ea"/>
          <a:cs typeface="+mn-cs"/>
        </a:defRPr>
      </a:lvl4pPr>
      <a:lvl5pPr marL="1458000" indent="-291600" algn="l" defTabSz="617220" rtl="0" eaLnBrk="1" latinLnBrk="0" hangingPunct="1">
        <a:lnSpc>
          <a:spcPct val="90000"/>
        </a:lnSpc>
        <a:spcBef>
          <a:spcPts val="338"/>
        </a:spcBef>
        <a:buFont typeface="Wingdings 2" panose="05020102010507070707" pitchFamily="18" charset="2"/>
        <a:buChar char=""/>
        <a:defRPr sz="1400" kern="1200">
          <a:solidFill>
            <a:schemeClr val="tx2"/>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00" kern="1200">
          <a:solidFill>
            <a:schemeClr val="tx1"/>
          </a:solidFill>
          <a:latin typeface="+mn-lt"/>
          <a:ea typeface="+mn-ea"/>
          <a:cs typeface="+mn-cs"/>
        </a:defRPr>
      </a:lvl9pPr>
    </p:bodyStyle>
    <p:otherStyle>
      <a:defPPr>
        <a:defRPr lang="nb-NO"/>
      </a:defPPr>
      <a:lvl1pPr marL="0" algn="l" defTabSz="617220" rtl="0" eaLnBrk="1" latinLnBrk="0" hangingPunct="1">
        <a:defRPr sz="1200" kern="1200">
          <a:solidFill>
            <a:schemeClr val="tx1"/>
          </a:solidFill>
          <a:latin typeface="+mn-lt"/>
          <a:ea typeface="+mn-ea"/>
          <a:cs typeface="+mn-cs"/>
        </a:defRPr>
      </a:lvl1pPr>
      <a:lvl2pPr marL="308610" algn="l" defTabSz="617220" rtl="0" eaLnBrk="1" latinLnBrk="0" hangingPunct="1">
        <a:defRPr sz="1200" kern="1200">
          <a:solidFill>
            <a:schemeClr val="tx1"/>
          </a:solidFill>
          <a:latin typeface="+mn-lt"/>
          <a:ea typeface="+mn-ea"/>
          <a:cs typeface="+mn-cs"/>
        </a:defRPr>
      </a:lvl2pPr>
      <a:lvl3pPr marL="617220" algn="l" defTabSz="617220" rtl="0" eaLnBrk="1" latinLnBrk="0" hangingPunct="1">
        <a:defRPr sz="1200" kern="1200">
          <a:solidFill>
            <a:schemeClr val="tx1"/>
          </a:solidFill>
          <a:latin typeface="+mn-lt"/>
          <a:ea typeface="+mn-ea"/>
          <a:cs typeface="+mn-cs"/>
        </a:defRPr>
      </a:lvl3pPr>
      <a:lvl4pPr marL="925830" algn="l" defTabSz="617220" rtl="0" eaLnBrk="1" latinLnBrk="0" hangingPunct="1">
        <a:defRPr sz="1200" kern="1200">
          <a:solidFill>
            <a:schemeClr val="tx1"/>
          </a:solidFill>
          <a:latin typeface="+mn-lt"/>
          <a:ea typeface="+mn-ea"/>
          <a:cs typeface="+mn-cs"/>
        </a:defRPr>
      </a:lvl4pPr>
      <a:lvl5pPr marL="1234440" algn="l" defTabSz="617220" rtl="0" eaLnBrk="1" latinLnBrk="0" hangingPunct="1">
        <a:defRPr sz="1200" kern="1200">
          <a:solidFill>
            <a:schemeClr val="tx1"/>
          </a:solidFill>
          <a:latin typeface="+mn-lt"/>
          <a:ea typeface="+mn-ea"/>
          <a:cs typeface="+mn-cs"/>
        </a:defRPr>
      </a:lvl5pPr>
      <a:lvl6pPr marL="1543050" algn="l" defTabSz="617220" rtl="0" eaLnBrk="1" latinLnBrk="0" hangingPunct="1">
        <a:defRPr sz="1200" kern="1200">
          <a:solidFill>
            <a:schemeClr val="tx1"/>
          </a:solidFill>
          <a:latin typeface="+mn-lt"/>
          <a:ea typeface="+mn-ea"/>
          <a:cs typeface="+mn-cs"/>
        </a:defRPr>
      </a:lvl6pPr>
      <a:lvl7pPr marL="1851660" algn="l" defTabSz="617220" rtl="0" eaLnBrk="1" latinLnBrk="0" hangingPunct="1">
        <a:defRPr sz="1200" kern="1200">
          <a:solidFill>
            <a:schemeClr val="tx1"/>
          </a:solidFill>
          <a:latin typeface="+mn-lt"/>
          <a:ea typeface="+mn-ea"/>
          <a:cs typeface="+mn-cs"/>
        </a:defRPr>
      </a:lvl7pPr>
      <a:lvl8pPr marL="2160270" algn="l" defTabSz="617220" rtl="0" eaLnBrk="1" latinLnBrk="0" hangingPunct="1">
        <a:defRPr sz="1200" kern="1200">
          <a:solidFill>
            <a:schemeClr val="tx1"/>
          </a:solidFill>
          <a:latin typeface="+mn-lt"/>
          <a:ea typeface="+mn-ea"/>
          <a:cs typeface="+mn-cs"/>
        </a:defRPr>
      </a:lvl8pPr>
      <a:lvl9pPr marL="2468880" algn="l" defTabSz="61722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customXml" Target="../ink/ink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video" Target="https://www.youtube.com/embed/DHvZmlArGxw?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klær, folk, sko, person&#10;&#10;Automatisk generert beskrivelse">
            <a:extLst>
              <a:ext uri="{FF2B5EF4-FFF2-40B4-BE49-F238E27FC236}">
                <a16:creationId xmlns:a16="http://schemas.microsoft.com/office/drawing/2014/main" id="{82296384-EEA7-C68D-1CCB-03755BEACDB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b="9939"/>
          <a:stretch/>
        </p:blipFill>
        <p:spPr>
          <a:xfrm>
            <a:off x="20" y="1"/>
            <a:ext cx="9143980" cy="5105814"/>
          </a:xfrm>
          <a:noFill/>
        </p:spPr>
      </p:pic>
      <p:sp>
        <p:nvSpPr>
          <p:cNvPr id="3" name="Tittel 2"/>
          <p:cNvSpPr>
            <a:spLocks noGrp="1"/>
          </p:cNvSpPr>
          <p:nvPr>
            <p:ph type="ctrTitle"/>
          </p:nvPr>
        </p:nvSpPr>
        <p:spPr>
          <a:xfrm>
            <a:off x="0" y="4026983"/>
            <a:ext cx="8254601" cy="1133905"/>
          </a:xfrm>
        </p:spPr>
        <p:txBody>
          <a:bodyPr anchor="ctr">
            <a:normAutofit/>
          </a:bodyPr>
          <a:lstStyle/>
          <a:p>
            <a:br>
              <a:rPr lang="nb-NO" dirty="0"/>
            </a:br>
            <a:r>
              <a:rPr lang="nb-NO" dirty="0"/>
              <a:t>Vektstigma</a:t>
            </a:r>
          </a:p>
        </p:txBody>
      </p:sp>
      <p:sp>
        <p:nvSpPr>
          <p:cNvPr id="2" name="Undertittel 1"/>
          <p:cNvSpPr>
            <a:spLocks noGrp="1"/>
          </p:cNvSpPr>
          <p:nvPr>
            <p:ph type="subTitle" idx="1"/>
          </p:nvPr>
        </p:nvSpPr>
        <p:spPr>
          <a:xfrm>
            <a:off x="0" y="4827198"/>
            <a:ext cx="8254602" cy="641166"/>
          </a:xfrm>
        </p:spPr>
        <p:txBody>
          <a:bodyPr>
            <a:normAutofit/>
          </a:bodyPr>
          <a:lstStyle/>
          <a:p>
            <a:r>
              <a:rPr lang="nb-NO" dirty="0"/>
              <a:t> </a:t>
            </a:r>
          </a:p>
        </p:txBody>
      </p:sp>
    </p:spTree>
    <p:extLst>
      <p:ext uri="{BB962C8B-B14F-4D97-AF65-F5344CB8AC3E}">
        <p14:creationId xmlns:p14="http://schemas.microsoft.com/office/powerpoint/2010/main" val="112892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person, Menneskeansikt, vegg, Daglig antrekk&#10;&#10;Automatisk generert beskrivelse">
            <a:extLst>
              <a:ext uri="{FF2B5EF4-FFF2-40B4-BE49-F238E27FC236}">
                <a16:creationId xmlns:a16="http://schemas.microsoft.com/office/drawing/2014/main" id="{44F7031F-671E-E1FA-79D9-3ADCD2D61542}"/>
              </a:ext>
            </a:extLst>
          </p:cNvPr>
          <p:cNvPicPr>
            <a:picLocks noChangeAspect="1"/>
          </p:cNvPicPr>
          <p:nvPr/>
        </p:nvPicPr>
        <p:blipFill>
          <a:blip r:embed="rId3">
            <a:extLst>
              <a:ext uri="{28A0092B-C50C-407E-A947-70E740481C1C}">
                <a14:useLocalDpi xmlns:a14="http://schemas.microsoft.com/office/drawing/2010/main" val="0"/>
              </a:ext>
            </a:extLst>
          </a:blip>
          <a:srcRect l="37677" r="26176" b="-1"/>
          <a:stretch/>
        </p:blipFill>
        <p:spPr>
          <a:xfrm>
            <a:off x="20" y="1"/>
            <a:ext cx="3714065" cy="6858508"/>
          </a:xfrm>
          <a:prstGeom prst="rect">
            <a:avLst/>
          </a:prstGeom>
          <a:noFill/>
        </p:spPr>
      </p:pic>
      <p:sp>
        <p:nvSpPr>
          <p:cNvPr id="7" name="Tittel 6"/>
          <p:cNvSpPr>
            <a:spLocks noGrp="1"/>
          </p:cNvSpPr>
          <p:nvPr>
            <p:ph type="title"/>
          </p:nvPr>
        </p:nvSpPr>
        <p:spPr>
          <a:xfrm>
            <a:off x="4213184" y="842330"/>
            <a:ext cx="4362267" cy="766010"/>
          </a:xfrm>
        </p:spPr>
        <p:txBody>
          <a:bodyPr anchor="b">
            <a:normAutofit/>
          </a:bodyPr>
          <a:lstStyle/>
          <a:p>
            <a:r>
              <a:rPr lang="nb-NO" dirty="0"/>
              <a:t>Hvordan bekjempe vektstigma?</a:t>
            </a:r>
          </a:p>
        </p:txBody>
      </p:sp>
      <p:sp>
        <p:nvSpPr>
          <p:cNvPr id="8" name="Undertittel 7"/>
          <p:cNvSpPr>
            <a:spLocks noGrp="1"/>
          </p:cNvSpPr>
          <p:nvPr>
            <p:ph sz="half" idx="2"/>
          </p:nvPr>
        </p:nvSpPr>
        <p:spPr>
          <a:xfrm>
            <a:off x="4213184" y="1892002"/>
            <a:ext cx="4362266" cy="4130656"/>
          </a:xfrm>
        </p:spPr>
        <p:txBody>
          <a:bodyPr>
            <a:normAutofit/>
          </a:bodyPr>
          <a:lstStyle/>
          <a:p>
            <a:pPr>
              <a:buFont typeface="Arial" panose="020B0604020202020204" pitchFamily="34" charset="0"/>
              <a:buChar char="•"/>
            </a:pPr>
            <a:r>
              <a:rPr lang="nb-NO" dirty="0"/>
              <a:t>Vær bevisst på egne fordommer.</a:t>
            </a:r>
          </a:p>
          <a:p>
            <a:pPr>
              <a:buFont typeface="Arial" panose="020B0604020202020204" pitchFamily="34" charset="0"/>
              <a:buChar char="•"/>
            </a:pPr>
            <a:r>
              <a:rPr lang="nb-NO" dirty="0"/>
              <a:t>Støtt og vær vennlig mot mennesker uansett kroppsstørrelse.</a:t>
            </a:r>
          </a:p>
          <a:p>
            <a:pPr>
              <a:buFont typeface="Arial" panose="020B0604020202020204" pitchFamily="34" charset="0"/>
              <a:buChar char="•"/>
            </a:pPr>
            <a:r>
              <a:rPr lang="nb-NO" dirty="0"/>
              <a:t>Skap et inkluderende miljø hvor alle kan føle seg trygge.</a:t>
            </a:r>
          </a:p>
        </p:txBody>
      </p:sp>
      <p:sp>
        <p:nvSpPr>
          <p:cNvPr id="13" name="Text Placeholder 4">
            <a:extLst>
              <a:ext uri="{FF2B5EF4-FFF2-40B4-BE49-F238E27FC236}">
                <a16:creationId xmlns:a16="http://schemas.microsoft.com/office/drawing/2014/main" id="{CDD1ED68-4569-E1A2-8373-249BFBBD5EE6}"/>
              </a:ext>
            </a:extLst>
          </p:cNvPr>
          <p:cNvSpPr>
            <a:spLocks noGrp="1"/>
          </p:cNvSpPr>
          <p:nvPr>
            <p:ph type="body" sz="quarter" idx="14"/>
          </p:nvPr>
        </p:nvSpPr>
        <p:spPr>
          <a:xfrm>
            <a:off x="0" y="6520761"/>
            <a:ext cx="6550413" cy="9718"/>
          </a:xfrm>
        </p:spPr>
        <p:txBody>
          <a:bodyPr>
            <a:normAutofit fontScale="25000" lnSpcReduction="20000"/>
          </a:bodyPr>
          <a:lstStyle/>
          <a:p>
            <a:endParaRPr lang="en-US"/>
          </a:p>
        </p:txBody>
      </p:sp>
    </p:spTree>
    <p:extLst>
      <p:ext uri="{BB962C8B-B14F-4D97-AF65-F5344CB8AC3E}">
        <p14:creationId xmlns:p14="http://schemas.microsoft.com/office/powerpoint/2010/main" val="219501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567160" y="420338"/>
            <a:ext cx="8008292" cy="766010"/>
          </a:xfrm>
        </p:spPr>
        <p:txBody>
          <a:bodyPr anchor="b">
            <a:normAutofit/>
          </a:bodyPr>
          <a:lstStyle/>
          <a:p>
            <a:r>
              <a:rPr lang="nb-NO" dirty="0"/>
              <a:t>Trenger du noen å snakke med?</a:t>
            </a:r>
          </a:p>
        </p:txBody>
      </p:sp>
      <p:sp>
        <p:nvSpPr>
          <p:cNvPr id="8" name="Undertittel 7"/>
          <p:cNvSpPr>
            <a:spLocks/>
          </p:cNvSpPr>
          <p:nvPr/>
        </p:nvSpPr>
        <p:spPr>
          <a:xfrm>
            <a:off x="1583995" y="2147108"/>
            <a:ext cx="6025996" cy="3875549"/>
          </a:xfrm>
          <a:prstGeom prst="rect">
            <a:avLst/>
          </a:prstGeom>
        </p:spPr>
        <p:txBody>
          <a:bodyPr>
            <a:normAutofit/>
          </a:bodyPr>
          <a:lstStyle/>
          <a:p>
            <a:pPr defTabSz="768088">
              <a:spcAft>
                <a:spcPts val="600"/>
              </a:spcAft>
            </a:pPr>
            <a:r>
              <a:rPr lang="nb-NO" sz="2000" kern="1200" dirty="0">
                <a:solidFill>
                  <a:schemeClr val="tx1"/>
                </a:solidFill>
                <a:latin typeface="DK Lemon Yellow Sun" panose="02000000000000000000"/>
              </a:rPr>
              <a:t>Spisfo.no </a:t>
            </a:r>
            <a:br>
              <a:rPr lang="nb-NO" sz="2000" kern="1200" dirty="0">
                <a:solidFill>
                  <a:schemeClr val="tx1"/>
                </a:solidFill>
                <a:latin typeface="DK Lemon Yellow Sun" panose="02000000000000000000"/>
              </a:rPr>
            </a:br>
            <a:r>
              <a:rPr lang="nb-NO" sz="2000" kern="1200" dirty="0">
                <a:solidFill>
                  <a:schemeClr val="tx1"/>
                </a:solidFill>
                <a:latin typeface="DK Lemon Yellow Sun" panose="02000000000000000000"/>
              </a:rPr>
              <a:t>Anonym chat og telefon: 22 94 00 10</a:t>
            </a:r>
          </a:p>
          <a:p>
            <a:pPr defTabSz="768088">
              <a:spcAft>
                <a:spcPts val="600"/>
              </a:spcAft>
            </a:pPr>
            <a:endParaRPr lang="nb-NO" sz="2000" i="0" dirty="0">
              <a:effectLst/>
              <a:latin typeface="DK Lemon Yellow Sun" panose="02000000000000000000"/>
            </a:endParaRPr>
          </a:p>
          <a:p>
            <a:pPr defTabSz="768088">
              <a:spcAft>
                <a:spcPts val="600"/>
              </a:spcAft>
            </a:pPr>
            <a:endParaRPr lang="nb-NO" sz="2000" dirty="0">
              <a:latin typeface="DK Lemon Yellow Sun" panose="02000000000000000000"/>
            </a:endParaRPr>
          </a:p>
          <a:p>
            <a:pPr defTabSz="768088">
              <a:spcAft>
                <a:spcPts val="600"/>
              </a:spcAft>
            </a:pPr>
            <a:endParaRPr lang="nb-NO" sz="2000" i="0" dirty="0">
              <a:effectLst/>
              <a:latin typeface="DK Lemon Yellow Sun" panose="02000000000000000000"/>
            </a:endParaRPr>
          </a:p>
          <a:p>
            <a:pPr defTabSz="768088">
              <a:spcAft>
                <a:spcPts val="600"/>
              </a:spcAft>
            </a:pPr>
            <a:endParaRPr lang="nb-NO" sz="2000" dirty="0">
              <a:latin typeface="DK Lemon Yellow Sun" panose="02000000000000000000"/>
            </a:endParaRPr>
          </a:p>
          <a:p>
            <a:pPr defTabSz="768088">
              <a:spcAft>
                <a:spcPts val="600"/>
              </a:spcAft>
            </a:pPr>
            <a:endParaRPr lang="nb-NO" sz="2000" i="0" dirty="0">
              <a:effectLst/>
              <a:latin typeface="DK Lemon Yellow Sun" panose="02000000000000000000"/>
            </a:endParaRPr>
          </a:p>
          <a:p>
            <a:pPr defTabSz="768088">
              <a:spcAft>
                <a:spcPts val="600"/>
              </a:spcAft>
            </a:pPr>
            <a:r>
              <a:rPr lang="nb-NO" sz="2000" dirty="0">
                <a:latin typeface="DK Lemon Yellow Sun" panose="02000000000000000000"/>
              </a:rPr>
              <a:t>Nettros.no</a:t>
            </a:r>
            <a:br>
              <a:rPr lang="nb-NO" sz="2000" dirty="0">
                <a:latin typeface="DK Lemon Yellow Sun" panose="02000000000000000000"/>
              </a:rPr>
            </a:br>
            <a:r>
              <a:rPr lang="nb-NO" sz="2000" dirty="0">
                <a:latin typeface="DK Lemon Yellow Sun" panose="02000000000000000000"/>
              </a:rPr>
              <a:t>Anonym chat og telefon: </a:t>
            </a:r>
            <a:r>
              <a:rPr lang="nb-NO" sz="2000" i="0" dirty="0">
                <a:effectLst/>
                <a:latin typeface="DK Lemon Yellow Sun" panose="02000000000000000000"/>
              </a:rPr>
              <a:t>948 17 818</a:t>
            </a:r>
          </a:p>
          <a:p>
            <a:pPr defTabSz="768088">
              <a:spcAft>
                <a:spcPts val="600"/>
              </a:spcAft>
            </a:pPr>
            <a:endParaRPr lang="nb-NO" b="0" i="0" dirty="0">
              <a:effectLst/>
            </a:endParaRPr>
          </a:p>
        </p:txBody>
      </p:sp>
      <p:pic>
        <p:nvPicPr>
          <p:cNvPr id="1026" name="Picture 2" descr="HJEM | Spisfo">
            <a:extLst>
              <a:ext uri="{FF2B5EF4-FFF2-40B4-BE49-F238E27FC236}">
                <a16:creationId xmlns:a16="http://schemas.microsoft.com/office/drawing/2014/main" id="{5BF3BB01-527D-50A1-D85E-AA89C23E0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620" y="1457878"/>
            <a:ext cx="3574380" cy="6469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ROS - Rådgivning om spiseforstyrrelser - nettros.no">
            <a:extLst>
              <a:ext uri="{FF2B5EF4-FFF2-40B4-BE49-F238E27FC236}">
                <a16:creationId xmlns:a16="http://schemas.microsoft.com/office/drawing/2014/main" id="{4DACDF0A-13CC-11BF-25A6-220724103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995" y="3504447"/>
            <a:ext cx="1419354" cy="127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7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sko, person, klær, trapper&#10;&#10;Automatisk generert beskrivelse">
            <a:extLst>
              <a:ext uri="{FF2B5EF4-FFF2-40B4-BE49-F238E27FC236}">
                <a16:creationId xmlns:a16="http://schemas.microsoft.com/office/drawing/2014/main" id="{8B5E760A-D377-37A5-93A3-FEF1070EB0C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884" r="2114" b="-1"/>
          <a:stretch/>
        </p:blipFill>
        <p:spPr>
          <a:xfrm>
            <a:off x="20" y="10"/>
            <a:ext cx="9143980" cy="6857990"/>
          </a:xfrm>
          <a:noFill/>
        </p:spPr>
      </p:pic>
      <p:sp>
        <p:nvSpPr>
          <p:cNvPr id="6" name="TekstSylinder 5">
            <a:extLst>
              <a:ext uri="{FF2B5EF4-FFF2-40B4-BE49-F238E27FC236}">
                <a16:creationId xmlns:a16="http://schemas.microsoft.com/office/drawing/2014/main" id="{AC0734C8-A0E1-2591-C9F0-D594A0642259}"/>
              </a:ext>
            </a:extLst>
          </p:cNvPr>
          <p:cNvSpPr txBox="1"/>
          <p:nvPr/>
        </p:nvSpPr>
        <p:spPr>
          <a:xfrm>
            <a:off x="221876" y="3765176"/>
            <a:ext cx="6024283" cy="1446550"/>
          </a:xfrm>
          <a:prstGeom prst="rect">
            <a:avLst/>
          </a:prstGeom>
          <a:noFill/>
        </p:spPr>
        <p:txBody>
          <a:bodyPr wrap="square" rtlCol="0">
            <a:spAutoFit/>
          </a:bodyPr>
          <a:lstStyle/>
          <a:p>
            <a:r>
              <a:rPr lang="nb-NO" sz="4400" b="1" dirty="0">
                <a:solidFill>
                  <a:schemeClr val="bg1"/>
                </a:solidFill>
              </a:rPr>
              <a:t>Refleksjonsoppgave:</a:t>
            </a:r>
            <a:br>
              <a:rPr lang="nb-NO" sz="4400" dirty="0">
                <a:solidFill>
                  <a:schemeClr val="bg1"/>
                </a:solidFill>
              </a:rPr>
            </a:br>
            <a:r>
              <a:rPr lang="nb-NO" sz="4400" dirty="0">
                <a:solidFill>
                  <a:schemeClr val="bg1"/>
                </a:solidFill>
              </a:rPr>
              <a:t>Steg for steg</a:t>
            </a:r>
          </a:p>
        </p:txBody>
      </p:sp>
    </p:spTree>
    <p:extLst>
      <p:ext uri="{BB962C8B-B14F-4D97-AF65-F5344CB8AC3E}">
        <p14:creationId xmlns:p14="http://schemas.microsoft.com/office/powerpoint/2010/main" val="260363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lante, blomster, natur&#10;&#10;Automatisk generert beskrivelse">
            <a:extLst>
              <a:ext uri="{FF2B5EF4-FFF2-40B4-BE49-F238E27FC236}">
                <a16:creationId xmlns:a16="http://schemas.microsoft.com/office/drawing/2014/main" id="{26D5A78D-4E03-207E-9CB7-997E2AB39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169"/>
            <a:ext cx="3714085" cy="5564172"/>
          </a:xfrm>
          <a:prstGeom prst="rect">
            <a:avLst/>
          </a:prstGeom>
          <a:noFill/>
        </p:spPr>
      </p:pic>
      <p:sp>
        <p:nvSpPr>
          <p:cNvPr id="11" name="Tittel 10"/>
          <p:cNvSpPr>
            <a:spLocks noGrp="1"/>
          </p:cNvSpPr>
          <p:nvPr>
            <p:ph type="title"/>
          </p:nvPr>
        </p:nvSpPr>
        <p:spPr>
          <a:xfrm>
            <a:off x="4213184" y="842330"/>
            <a:ext cx="4362267" cy="766010"/>
          </a:xfrm>
        </p:spPr>
        <p:txBody>
          <a:bodyPr anchor="b">
            <a:normAutofit/>
          </a:bodyPr>
          <a:lstStyle/>
          <a:p>
            <a:r>
              <a:rPr lang="nb-NO" dirty="0"/>
              <a:t>Hva er stigma?</a:t>
            </a:r>
          </a:p>
        </p:txBody>
      </p:sp>
      <p:sp>
        <p:nvSpPr>
          <p:cNvPr id="5" name="Undertittel 4"/>
          <p:cNvSpPr>
            <a:spLocks noGrp="1"/>
          </p:cNvSpPr>
          <p:nvPr>
            <p:ph sz="half" idx="2"/>
          </p:nvPr>
        </p:nvSpPr>
        <p:spPr>
          <a:xfrm>
            <a:off x="4213184" y="1892002"/>
            <a:ext cx="4362266" cy="4130656"/>
          </a:xfrm>
        </p:spPr>
        <p:txBody>
          <a:bodyPr>
            <a:normAutofit/>
          </a:bodyPr>
          <a:lstStyle/>
          <a:p>
            <a:pPr marL="285750" indent="-285750">
              <a:buFont typeface="Arial" panose="020B0604020202020204" pitchFamily="34" charset="0"/>
              <a:buChar char="•"/>
            </a:pPr>
            <a:r>
              <a:rPr lang="nb-NO" dirty="0"/>
              <a:t>«</a:t>
            </a:r>
            <a:r>
              <a:rPr lang="nb-NO" dirty="0" err="1"/>
              <a:t>Stigmata</a:t>
            </a:r>
            <a:r>
              <a:rPr lang="nb-NO" dirty="0"/>
              <a:t>»</a:t>
            </a:r>
          </a:p>
          <a:p>
            <a:pPr marL="285750" indent="-285750">
              <a:buFont typeface="Arial" panose="020B0604020202020204" pitchFamily="34" charset="0"/>
              <a:buChar char="•"/>
            </a:pPr>
            <a:r>
              <a:rPr lang="nb-NO" dirty="0"/>
              <a:t>Sårmerke</a:t>
            </a:r>
          </a:p>
          <a:p>
            <a:pPr marL="285750" indent="-285750">
              <a:buFont typeface="Arial" panose="020B0604020202020204" pitchFamily="34" charset="0"/>
              <a:buChar char="•"/>
            </a:pPr>
            <a:r>
              <a:rPr lang="nb-NO" dirty="0"/>
              <a:t>Alvorlige konsekvenser</a:t>
            </a:r>
          </a:p>
          <a:p>
            <a:pPr marL="285750" indent="-285750">
              <a:buFont typeface="Arial" panose="020B0604020202020204" pitchFamily="34" charset="0"/>
              <a:buChar char="•"/>
            </a:pPr>
            <a:r>
              <a:rPr lang="nb-NO" dirty="0"/>
              <a:t>Ulike typer</a:t>
            </a:r>
          </a:p>
          <a:p>
            <a:pPr marL="285750" indent="-285750">
              <a:buFont typeface="Arial" panose="020B0604020202020204" pitchFamily="34" charset="0"/>
              <a:buChar char="•"/>
            </a:pPr>
            <a:r>
              <a:rPr lang="nb-NO" dirty="0"/>
              <a:t>Mange fellestrekk</a:t>
            </a:r>
          </a:p>
          <a:p>
            <a:pPr marL="285750" indent="-285750">
              <a:buFont typeface="Arial" panose="020B0604020202020204" pitchFamily="34" charset="0"/>
              <a:buChar char="•"/>
            </a:pPr>
            <a:r>
              <a:rPr lang="nb-NO" dirty="0"/>
              <a:t>Ikke selvvalgt</a:t>
            </a:r>
          </a:p>
        </p:txBody>
      </p:sp>
      <p:sp>
        <p:nvSpPr>
          <p:cNvPr id="13" name="Text Placeholder 4">
            <a:extLst>
              <a:ext uri="{FF2B5EF4-FFF2-40B4-BE49-F238E27FC236}">
                <a16:creationId xmlns:a16="http://schemas.microsoft.com/office/drawing/2014/main" id="{44E3B4CF-7654-0D02-3DA1-9A810F545778}"/>
              </a:ext>
            </a:extLst>
          </p:cNvPr>
          <p:cNvSpPr>
            <a:spLocks noGrp="1"/>
          </p:cNvSpPr>
          <p:nvPr>
            <p:ph type="body" sz="quarter" idx="14"/>
          </p:nvPr>
        </p:nvSpPr>
        <p:spPr>
          <a:xfrm>
            <a:off x="0" y="6520761"/>
            <a:ext cx="6550413" cy="9718"/>
          </a:xfrm>
        </p:spPr>
        <p:txBody>
          <a:bodyPr>
            <a:normAutofit fontScale="25000" lnSpcReduction="20000"/>
          </a:bodyPr>
          <a:lstStyle/>
          <a:p>
            <a:endParaRPr lang="en-US"/>
          </a:p>
        </p:txBody>
      </p:sp>
    </p:spTree>
    <p:extLst>
      <p:ext uri="{BB962C8B-B14F-4D97-AF65-F5344CB8AC3E}">
        <p14:creationId xmlns:p14="http://schemas.microsoft.com/office/powerpoint/2010/main" val="271487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erson, Menneskeansikt, utendørs, klær&#10;&#10;Automatisk generert beskrivelse">
            <a:extLst>
              <a:ext uri="{FF2B5EF4-FFF2-40B4-BE49-F238E27FC236}">
                <a16:creationId xmlns:a16="http://schemas.microsoft.com/office/drawing/2014/main" id="{466CE810-5A5F-2ED8-FBDD-C838EB9B2028}"/>
              </a:ext>
            </a:extLst>
          </p:cNvPr>
          <p:cNvPicPr>
            <a:picLocks noChangeAspect="1"/>
          </p:cNvPicPr>
          <p:nvPr/>
        </p:nvPicPr>
        <p:blipFill>
          <a:blip r:embed="rId3">
            <a:extLst>
              <a:ext uri="{28A0092B-C50C-407E-A947-70E740481C1C}">
                <a14:useLocalDpi xmlns:a14="http://schemas.microsoft.com/office/drawing/2010/main" val="0"/>
              </a:ext>
            </a:extLst>
          </a:blip>
          <a:srcRect l="34427" r="29426" b="-1"/>
          <a:stretch/>
        </p:blipFill>
        <p:spPr>
          <a:xfrm>
            <a:off x="20" y="1"/>
            <a:ext cx="3714065" cy="6858508"/>
          </a:xfrm>
          <a:prstGeom prst="rect">
            <a:avLst/>
          </a:prstGeom>
          <a:noFill/>
        </p:spPr>
      </p:pic>
      <p:sp>
        <p:nvSpPr>
          <p:cNvPr id="11" name="Tittel 10"/>
          <p:cNvSpPr>
            <a:spLocks noGrp="1"/>
          </p:cNvSpPr>
          <p:nvPr>
            <p:ph type="title"/>
          </p:nvPr>
        </p:nvSpPr>
        <p:spPr>
          <a:xfrm>
            <a:off x="4213184" y="842330"/>
            <a:ext cx="4362267" cy="766010"/>
          </a:xfrm>
        </p:spPr>
        <p:txBody>
          <a:bodyPr anchor="b">
            <a:normAutofit/>
          </a:bodyPr>
          <a:lstStyle/>
          <a:p>
            <a:r>
              <a:rPr lang="nb-NO" dirty="0"/>
              <a:t>Hva er vektstigma </a:t>
            </a:r>
          </a:p>
        </p:txBody>
      </p:sp>
      <p:sp>
        <p:nvSpPr>
          <p:cNvPr id="5" name="Undertittel 4"/>
          <p:cNvSpPr>
            <a:spLocks noGrp="1"/>
          </p:cNvSpPr>
          <p:nvPr>
            <p:ph sz="half" idx="2"/>
          </p:nvPr>
        </p:nvSpPr>
        <p:spPr>
          <a:xfrm>
            <a:off x="4213184" y="1892002"/>
            <a:ext cx="4362266" cy="4130656"/>
          </a:xfrm>
        </p:spPr>
        <p:txBody>
          <a:bodyPr>
            <a:normAutofit/>
          </a:bodyPr>
          <a:lstStyle/>
          <a:p>
            <a:pPr marL="285750" indent="-285750">
              <a:buFont typeface="Arial" panose="020B0604020202020204" pitchFamily="34" charset="0"/>
              <a:buChar char="•"/>
            </a:pPr>
            <a:r>
              <a:rPr lang="nb-NO" dirty="0"/>
              <a:t>Negative holdninger</a:t>
            </a:r>
          </a:p>
          <a:p>
            <a:pPr marL="285750" indent="-285750">
              <a:buFont typeface="Arial" panose="020B0604020202020204" pitchFamily="34" charset="0"/>
              <a:buChar char="•"/>
            </a:pPr>
            <a:r>
              <a:rPr lang="nb-NO" dirty="0"/>
              <a:t>Diskriminering</a:t>
            </a:r>
          </a:p>
          <a:p>
            <a:pPr marL="285750" indent="-285750">
              <a:buFont typeface="Arial" panose="020B0604020202020204" pitchFamily="34" charset="0"/>
              <a:buChar char="•"/>
            </a:pPr>
            <a:r>
              <a:rPr lang="nb-NO" dirty="0"/>
              <a:t>Mobbing</a:t>
            </a:r>
          </a:p>
          <a:p>
            <a:pPr marL="285750" indent="-285750">
              <a:buFont typeface="Arial" panose="020B0604020202020204" pitchFamily="34" charset="0"/>
              <a:buChar char="•"/>
            </a:pPr>
            <a:r>
              <a:rPr lang="nb-NO" dirty="0"/>
              <a:t>Tykkfobi – frykten for å bli tykk</a:t>
            </a:r>
          </a:p>
          <a:p>
            <a:pPr marL="285750" indent="-285750">
              <a:buFont typeface="Arial" panose="020B0604020202020204" pitchFamily="34" charset="0"/>
              <a:buChar char="•"/>
            </a:pPr>
            <a:r>
              <a:rPr lang="nb-NO" dirty="0"/>
              <a:t>Individuelt</a:t>
            </a:r>
          </a:p>
          <a:p>
            <a:pPr marL="285750" indent="-285750">
              <a:buFont typeface="Arial" panose="020B0604020202020204" pitchFamily="34" charset="0"/>
              <a:buChar char="•"/>
            </a:pPr>
            <a:r>
              <a:rPr lang="nb-NO" dirty="0"/>
              <a:t>Strukturelt</a:t>
            </a:r>
          </a:p>
          <a:p>
            <a:pPr marL="285750" indent="-285750">
              <a:buFont typeface="Arial" panose="020B0604020202020204" pitchFamily="34" charset="0"/>
              <a:buChar char="•"/>
            </a:pPr>
            <a:endParaRPr lang="nb-NO" dirty="0"/>
          </a:p>
        </p:txBody>
      </p:sp>
      <p:sp>
        <p:nvSpPr>
          <p:cNvPr id="1036" name="Text Placeholder 4">
            <a:extLst>
              <a:ext uri="{FF2B5EF4-FFF2-40B4-BE49-F238E27FC236}">
                <a16:creationId xmlns:a16="http://schemas.microsoft.com/office/drawing/2014/main" id="{8AA58E3C-3CCB-E68E-02F2-80ADBC13880A}"/>
              </a:ext>
            </a:extLst>
          </p:cNvPr>
          <p:cNvSpPr>
            <a:spLocks noGrp="1"/>
          </p:cNvSpPr>
          <p:nvPr>
            <p:ph type="body" sz="quarter" idx="14"/>
          </p:nvPr>
        </p:nvSpPr>
        <p:spPr>
          <a:xfrm>
            <a:off x="0" y="6520761"/>
            <a:ext cx="6550413" cy="9718"/>
          </a:xfrm>
        </p:spPr>
        <p:txBody>
          <a:bodyPr>
            <a:normAutofit fontScale="25000" lnSpcReduction="20000"/>
          </a:bodyPr>
          <a:lstStyle/>
          <a:p>
            <a:endParaRPr lang="en-US"/>
          </a:p>
        </p:txBody>
      </p:sp>
    </p:spTree>
    <p:extLst>
      <p:ext uri="{BB962C8B-B14F-4D97-AF65-F5344CB8AC3E}">
        <p14:creationId xmlns:p14="http://schemas.microsoft.com/office/powerpoint/2010/main" val="1686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404192" y="2207073"/>
            <a:ext cx="8185207" cy="1169094"/>
          </a:xfrm>
        </p:spPr>
        <p:txBody>
          <a:bodyPr>
            <a:normAutofit/>
          </a:bodyPr>
          <a:lstStyle/>
          <a:p>
            <a:pPr algn="ctr"/>
            <a:r>
              <a:rPr lang="nb-NO" sz="8000" dirty="0">
                <a:latin typeface="DK Lemon Yellow Sun" panose="02000000000000000000" pitchFamily="50" charset="0"/>
              </a:rPr>
              <a:t>Vektstigma</a:t>
            </a:r>
          </a:p>
        </p:txBody>
      </p:sp>
      <p:sp>
        <p:nvSpPr>
          <p:cNvPr id="8" name="Rektangel 7">
            <a:extLst>
              <a:ext uri="{FF2B5EF4-FFF2-40B4-BE49-F238E27FC236}">
                <a16:creationId xmlns:a16="http://schemas.microsoft.com/office/drawing/2014/main" id="{F61D98C0-AB7D-4142-ADFA-5ACB39ACD32D}"/>
              </a:ext>
            </a:extLst>
          </p:cNvPr>
          <p:cNvSpPr/>
          <p:nvPr/>
        </p:nvSpPr>
        <p:spPr>
          <a:xfrm>
            <a:off x="717512" y="1175069"/>
            <a:ext cx="4572000" cy="1200329"/>
          </a:xfrm>
          <a:prstGeom prst="rect">
            <a:avLst/>
          </a:prstGeom>
        </p:spPr>
        <p:txBody>
          <a:bodyPr>
            <a:spAutoFit/>
          </a:bodyPr>
          <a:lstStyle/>
          <a:p>
            <a:r>
              <a:rPr lang="nb-NO" sz="3600" dirty="0">
                <a:solidFill>
                  <a:schemeClr val="accent1"/>
                </a:solidFill>
                <a:latin typeface="DK Lemon Yellow Sun" panose="02000000000000000000" pitchFamily="50" charset="0"/>
              </a:rPr>
              <a:t>Negativ behandling fra andre</a:t>
            </a:r>
          </a:p>
        </p:txBody>
      </p:sp>
      <p:sp>
        <p:nvSpPr>
          <p:cNvPr id="9" name="TekstSylinder 8">
            <a:extLst>
              <a:ext uri="{FF2B5EF4-FFF2-40B4-BE49-F238E27FC236}">
                <a16:creationId xmlns:a16="http://schemas.microsoft.com/office/drawing/2014/main" id="{3C417D22-AA96-4596-9F95-80F7A1E25E45}"/>
              </a:ext>
            </a:extLst>
          </p:cNvPr>
          <p:cNvSpPr txBox="1"/>
          <p:nvPr/>
        </p:nvSpPr>
        <p:spPr>
          <a:xfrm>
            <a:off x="5548037" y="1452068"/>
            <a:ext cx="3198159" cy="923330"/>
          </a:xfrm>
          <a:prstGeom prst="rect">
            <a:avLst/>
          </a:prstGeom>
          <a:noFill/>
        </p:spPr>
        <p:txBody>
          <a:bodyPr wrap="square" rtlCol="0">
            <a:spAutoFit/>
          </a:bodyPr>
          <a:lstStyle/>
          <a:p>
            <a:r>
              <a:rPr lang="nb-NO" sz="3600" dirty="0">
                <a:solidFill>
                  <a:schemeClr val="accent1"/>
                </a:solidFill>
                <a:latin typeface="DK Lemon Yellow Sun" panose="02000000000000000000" pitchFamily="50" charset="0"/>
              </a:rPr>
              <a:t>Mobbing</a:t>
            </a:r>
          </a:p>
          <a:p>
            <a:endParaRPr lang="nb-NO" dirty="0"/>
          </a:p>
        </p:txBody>
      </p:sp>
      <p:sp>
        <p:nvSpPr>
          <p:cNvPr id="12" name="TekstSylinder 11">
            <a:extLst>
              <a:ext uri="{FF2B5EF4-FFF2-40B4-BE49-F238E27FC236}">
                <a16:creationId xmlns:a16="http://schemas.microsoft.com/office/drawing/2014/main" id="{61E97592-373C-475B-9F85-52B96F31866C}"/>
              </a:ext>
            </a:extLst>
          </p:cNvPr>
          <p:cNvSpPr txBox="1"/>
          <p:nvPr/>
        </p:nvSpPr>
        <p:spPr>
          <a:xfrm>
            <a:off x="260558" y="4239523"/>
            <a:ext cx="6159292" cy="923330"/>
          </a:xfrm>
          <a:prstGeom prst="rect">
            <a:avLst/>
          </a:prstGeom>
          <a:noFill/>
        </p:spPr>
        <p:txBody>
          <a:bodyPr wrap="square" rtlCol="0">
            <a:spAutoFit/>
          </a:bodyPr>
          <a:lstStyle/>
          <a:p>
            <a:r>
              <a:rPr lang="nb-NO" sz="3600" dirty="0">
                <a:solidFill>
                  <a:schemeClr val="accent1"/>
                </a:solidFill>
                <a:latin typeface="DK Lemon Yellow Sun" panose="02000000000000000000" pitchFamily="50" charset="0"/>
              </a:rPr>
              <a:t>Kan gi psykisk og fysisk uhelse</a:t>
            </a:r>
          </a:p>
          <a:p>
            <a:endParaRPr lang="nb-NO" dirty="0"/>
          </a:p>
        </p:txBody>
      </p:sp>
      <p:sp>
        <p:nvSpPr>
          <p:cNvPr id="13" name="TekstSylinder 12">
            <a:extLst>
              <a:ext uri="{FF2B5EF4-FFF2-40B4-BE49-F238E27FC236}">
                <a16:creationId xmlns:a16="http://schemas.microsoft.com/office/drawing/2014/main" id="{27B5C1A3-6D6A-4CE8-8B2D-18F9D4389B84}"/>
              </a:ext>
            </a:extLst>
          </p:cNvPr>
          <p:cNvSpPr txBox="1"/>
          <p:nvPr/>
        </p:nvSpPr>
        <p:spPr>
          <a:xfrm>
            <a:off x="3240741" y="3545787"/>
            <a:ext cx="5790048" cy="923330"/>
          </a:xfrm>
          <a:prstGeom prst="rect">
            <a:avLst/>
          </a:prstGeom>
          <a:noFill/>
        </p:spPr>
        <p:txBody>
          <a:bodyPr wrap="square" rtlCol="0">
            <a:spAutoFit/>
          </a:bodyPr>
          <a:lstStyle/>
          <a:p>
            <a:r>
              <a:rPr lang="nb-NO" sz="3600" dirty="0">
                <a:solidFill>
                  <a:schemeClr val="accent1"/>
                </a:solidFill>
                <a:latin typeface="DK Lemon Yellow Sun" panose="02000000000000000000" pitchFamily="50" charset="0"/>
              </a:rPr>
              <a:t>Negative stereotypier</a:t>
            </a:r>
          </a:p>
          <a:p>
            <a:endParaRPr lang="nb-NO" dirty="0"/>
          </a:p>
        </p:txBody>
      </p:sp>
      <p:sp>
        <p:nvSpPr>
          <p:cNvPr id="14" name="TekstSylinder 13">
            <a:extLst>
              <a:ext uri="{FF2B5EF4-FFF2-40B4-BE49-F238E27FC236}">
                <a16:creationId xmlns:a16="http://schemas.microsoft.com/office/drawing/2014/main" id="{319CD1B6-3D19-45FD-8366-98F158789ABD}"/>
              </a:ext>
            </a:extLst>
          </p:cNvPr>
          <p:cNvSpPr txBox="1"/>
          <p:nvPr/>
        </p:nvSpPr>
        <p:spPr>
          <a:xfrm>
            <a:off x="3561230" y="5316340"/>
            <a:ext cx="5977217" cy="646331"/>
          </a:xfrm>
          <a:prstGeom prst="rect">
            <a:avLst/>
          </a:prstGeom>
          <a:noFill/>
        </p:spPr>
        <p:txBody>
          <a:bodyPr wrap="square" rtlCol="0">
            <a:spAutoFit/>
          </a:bodyPr>
          <a:lstStyle/>
          <a:p>
            <a:r>
              <a:rPr lang="nb-NO" sz="3600" dirty="0">
                <a:solidFill>
                  <a:schemeClr val="accent1"/>
                </a:solidFill>
                <a:latin typeface="DK Lemon Yellow Sun" panose="02000000000000000000" pitchFamily="50" charset="0"/>
              </a:rPr>
              <a:t>Internalisert tykkfobi</a:t>
            </a:r>
          </a:p>
        </p:txBody>
      </p:sp>
      <mc:AlternateContent xmlns:mc="http://schemas.openxmlformats.org/markup-compatibility/2006" xmlns:p14="http://schemas.microsoft.com/office/powerpoint/2010/main">
        <mc:Choice Requires="p14">
          <p:contentPart p14:bwMode="auto" r:id="rId3">
            <p14:nvContentPartPr>
              <p14:cNvPr id="36" name="Håndskrift 35">
                <a:extLst>
                  <a:ext uri="{FF2B5EF4-FFF2-40B4-BE49-F238E27FC236}">
                    <a16:creationId xmlns:a16="http://schemas.microsoft.com/office/drawing/2014/main" id="{3C8D5EE8-D9FD-4D06-BDC1-C9BFB1BE58DD}"/>
                  </a:ext>
                </a:extLst>
              </p14:cNvPr>
              <p14:cNvContentPartPr/>
              <p14:nvPr/>
            </p14:nvContentPartPr>
            <p14:xfrm>
              <a:off x="10397880" y="6234823"/>
              <a:ext cx="360" cy="360"/>
            </p14:xfrm>
          </p:contentPart>
        </mc:Choice>
        <mc:Fallback xmlns="">
          <p:pic>
            <p:nvPicPr>
              <p:cNvPr id="36" name="Håndskrift 35">
                <a:extLst>
                  <a:ext uri="{FF2B5EF4-FFF2-40B4-BE49-F238E27FC236}">
                    <a16:creationId xmlns:a16="http://schemas.microsoft.com/office/drawing/2014/main" id="{3C8D5EE8-D9FD-4D06-BDC1-C9BFB1BE58DD}"/>
                  </a:ext>
                </a:extLst>
              </p:cNvPr>
              <p:cNvPicPr/>
              <p:nvPr/>
            </p:nvPicPr>
            <p:blipFill>
              <a:blip r:embed="rId4"/>
              <a:stretch>
                <a:fillRect/>
              </a:stretch>
            </p:blipFill>
            <p:spPr>
              <a:xfrm>
                <a:off x="10380240" y="6216823"/>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34" name="Håndskrift 133">
                <a:extLst>
                  <a:ext uri="{FF2B5EF4-FFF2-40B4-BE49-F238E27FC236}">
                    <a16:creationId xmlns:a16="http://schemas.microsoft.com/office/drawing/2014/main" id="{8E3D8877-AEC8-4137-995A-FA97716443EA}"/>
                  </a:ext>
                </a:extLst>
              </p14:cNvPr>
              <p14:cNvContentPartPr/>
              <p14:nvPr/>
            </p14:nvContentPartPr>
            <p14:xfrm>
              <a:off x="-2752200" y="1662823"/>
              <a:ext cx="360" cy="360"/>
            </p14:xfrm>
          </p:contentPart>
        </mc:Choice>
        <mc:Fallback xmlns="">
          <p:pic>
            <p:nvPicPr>
              <p:cNvPr id="134" name="Håndskrift 133">
                <a:extLst>
                  <a:ext uri="{FF2B5EF4-FFF2-40B4-BE49-F238E27FC236}">
                    <a16:creationId xmlns:a16="http://schemas.microsoft.com/office/drawing/2014/main" id="{8E3D8877-AEC8-4137-995A-FA97716443EA}"/>
                  </a:ext>
                </a:extLst>
              </p:cNvPr>
              <p:cNvPicPr/>
              <p:nvPr/>
            </p:nvPicPr>
            <p:blipFill>
              <a:blip r:embed="rId6"/>
              <a:stretch>
                <a:fillRect/>
              </a:stretch>
            </p:blipFill>
            <p:spPr>
              <a:xfrm>
                <a:off x="-2770200" y="1645183"/>
                <a:ext cx="36000" cy="36000"/>
              </a:xfrm>
              <a:prstGeom prst="rect">
                <a:avLst/>
              </a:prstGeom>
            </p:spPr>
          </p:pic>
        </mc:Fallback>
      </mc:AlternateContent>
    </p:spTree>
    <p:extLst>
      <p:ext uri="{BB962C8B-B14F-4D97-AF65-F5344CB8AC3E}">
        <p14:creationId xmlns:p14="http://schemas.microsoft.com/office/powerpoint/2010/main" val="38497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4213184" y="842330"/>
            <a:ext cx="4362267" cy="766010"/>
          </a:xfrm>
        </p:spPr>
        <p:txBody>
          <a:bodyPr anchor="b">
            <a:normAutofit/>
          </a:bodyPr>
          <a:lstStyle/>
          <a:p>
            <a:pPr algn="l"/>
            <a:r>
              <a:rPr lang="nb-NO" b="1" i="0" dirty="0">
                <a:effectLst/>
                <a:latin typeface="clcicgqyw0002obe2xroteu2c"/>
              </a:rPr>
              <a:t>Konsekvenser av vektstigma</a:t>
            </a:r>
          </a:p>
        </p:txBody>
      </p:sp>
      <p:sp>
        <p:nvSpPr>
          <p:cNvPr id="4" name="Undertittel 4">
            <a:extLst>
              <a:ext uri="{FF2B5EF4-FFF2-40B4-BE49-F238E27FC236}">
                <a16:creationId xmlns:a16="http://schemas.microsoft.com/office/drawing/2014/main" id="{C7B75F27-374B-4146-85FF-1B92B6FC92E5}"/>
              </a:ext>
            </a:extLst>
          </p:cNvPr>
          <p:cNvSpPr>
            <a:spLocks noGrp="1"/>
          </p:cNvSpPr>
          <p:nvPr>
            <p:ph sz="half" idx="2"/>
          </p:nvPr>
        </p:nvSpPr>
        <p:spPr>
          <a:xfrm>
            <a:off x="4213184" y="1892002"/>
            <a:ext cx="4362266" cy="4130656"/>
          </a:xfrm>
        </p:spPr>
        <p:txBody>
          <a:bodyPr>
            <a:normAutofit/>
          </a:bodyPr>
          <a:lstStyle/>
          <a:p>
            <a:pPr>
              <a:buFont typeface="Arial" panose="020B0604020202020204" pitchFamily="34" charset="0"/>
              <a:buChar char="•"/>
            </a:pPr>
            <a:r>
              <a:rPr lang="nb-NO" sz="1800" b="1" dirty="0"/>
              <a:t>Fysiske</a:t>
            </a:r>
            <a:r>
              <a:rPr lang="nb-NO" sz="1800" dirty="0"/>
              <a:t>: Økt stress, høyere risiko for helseproblemer.</a:t>
            </a:r>
          </a:p>
          <a:p>
            <a:pPr>
              <a:buFont typeface="Arial" panose="020B0604020202020204" pitchFamily="34" charset="0"/>
              <a:buChar char="•"/>
            </a:pPr>
            <a:r>
              <a:rPr lang="nb-NO" sz="1800" b="1" dirty="0"/>
              <a:t>Psykiske</a:t>
            </a:r>
            <a:r>
              <a:rPr lang="nb-NO" sz="1800" dirty="0"/>
              <a:t>: Lav selvtillit, angst, depresjon.</a:t>
            </a:r>
          </a:p>
          <a:p>
            <a:pPr>
              <a:buFont typeface="Arial" panose="020B0604020202020204" pitchFamily="34" charset="0"/>
              <a:buChar char="•"/>
            </a:pPr>
            <a:r>
              <a:rPr lang="nb-NO" sz="1800" b="1" dirty="0"/>
              <a:t>Sosiale</a:t>
            </a:r>
            <a:r>
              <a:rPr lang="nb-NO" sz="1800" dirty="0"/>
              <a:t>: Isolasjon, dårligere forhold til venner og familie.</a:t>
            </a:r>
          </a:p>
        </p:txBody>
      </p:sp>
      <p:sp>
        <p:nvSpPr>
          <p:cNvPr id="16" name="Text Placeholder 4">
            <a:extLst>
              <a:ext uri="{FF2B5EF4-FFF2-40B4-BE49-F238E27FC236}">
                <a16:creationId xmlns:a16="http://schemas.microsoft.com/office/drawing/2014/main" id="{F946CDD5-D452-9554-51E3-12DC66F07138}"/>
              </a:ext>
            </a:extLst>
          </p:cNvPr>
          <p:cNvSpPr>
            <a:spLocks noGrp="1"/>
          </p:cNvSpPr>
          <p:nvPr>
            <p:ph type="body" sz="quarter" idx="14"/>
          </p:nvPr>
        </p:nvSpPr>
        <p:spPr>
          <a:xfrm>
            <a:off x="0" y="6520761"/>
            <a:ext cx="6550413" cy="9718"/>
          </a:xfrm>
        </p:spPr>
        <p:txBody>
          <a:bodyPr>
            <a:normAutofit fontScale="25000" lnSpcReduction="20000"/>
          </a:bodyPr>
          <a:lstStyle/>
          <a:p>
            <a:endParaRPr lang="en-US"/>
          </a:p>
        </p:txBody>
      </p:sp>
      <p:pic>
        <p:nvPicPr>
          <p:cNvPr id="5" name="Bilde 4" descr="Et bilde som inneholder skjermbilde&#10;&#10;Automatisk generert beskrivelse">
            <a:extLst>
              <a:ext uri="{FF2B5EF4-FFF2-40B4-BE49-F238E27FC236}">
                <a16:creationId xmlns:a16="http://schemas.microsoft.com/office/drawing/2014/main" id="{FB4D6FC4-450B-5345-3D4F-4163D70CE28E}"/>
              </a:ext>
            </a:extLst>
          </p:cNvPr>
          <p:cNvPicPr>
            <a:picLocks noChangeAspect="1"/>
          </p:cNvPicPr>
          <p:nvPr/>
        </p:nvPicPr>
        <p:blipFill rotWithShape="1">
          <a:blip r:embed="rId3">
            <a:extLst>
              <a:ext uri="{28A0092B-C50C-407E-A947-70E740481C1C}">
                <a14:useLocalDpi xmlns:a14="http://schemas.microsoft.com/office/drawing/2010/main" val="0"/>
              </a:ext>
            </a:extLst>
          </a:blip>
          <a:srcRect l="25385" t="116" r="35136" b="-116"/>
          <a:stretch/>
        </p:blipFill>
        <p:spPr>
          <a:xfrm>
            <a:off x="142875" y="327521"/>
            <a:ext cx="3609975" cy="6093619"/>
          </a:xfrm>
          <a:prstGeom prst="rect">
            <a:avLst/>
          </a:prstGeom>
        </p:spPr>
      </p:pic>
    </p:spTree>
    <p:extLst>
      <p:ext uri="{BB962C8B-B14F-4D97-AF65-F5344CB8AC3E}">
        <p14:creationId xmlns:p14="http://schemas.microsoft.com/office/powerpoint/2010/main" val="13886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dia på Internett 2" title="Let's Celebrate ALL Bodies! Educational Whiteboard Animation, University of Bath">
            <a:hlinkClick r:id="" action="ppaction://media"/>
            <a:extLst>
              <a:ext uri="{FF2B5EF4-FFF2-40B4-BE49-F238E27FC236}">
                <a16:creationId xmlns:a16="http://schemas.microsoft.com/office/drawing/2014/main" id="{16F7123C-BAB2-A53D-7813-D524EFD28643}"/>
              </a:ext>
            </a:extLst>
          </p:cNvPr>
          <p:cNvPicPr>
            <a:picLocks noRot="1" noChangeAspect="1"/>
          </p:cNvPicPr>
          <p:nvPr>
            <a:videoFile r:link="rId1"/>
          </p:nvPr>
        </p:nvPicPr>
        <p:blipFill>
          <a:blip r:embed="rId3"/>
          <a:stretch>
            <a:fillRect/>
          </a:stretch>
        </p:blipFill>
        <p:spPr>
          <a:xfrm>
            <a:off x="90488" y="590558"/>
            <a:ext cx="8963025" cy="5064109"/>
          </a:xfrm>
          <a:prstGeom prst="rect">
            <a:avLst/>
          </a:prstGeom>
          <a:noFill/>
        </p:spPr>
      </p:pic>
    </p:spTree>
    <p:extLst>
      <p:ext uri="{BB962C8B-B14F-4D97-AF65-F5344CB8AC3E}">
        <p14:creationId xmlns:p14="http://schemas.microsoft.com/office/powerpoint/2010/main" val="1472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568550" y="3191320"/>
            <a:ext cx="8165875" cy="766010"/>
          </a:xfrm>
        </p:spPr>
        <p:txBody>
          <a:bodyPr vert="horz" lIns="0" tIns="0" rIns="0" bIns="0" rtlCol="0" anchor="b" anchorCtr="0">
            <a:normAutofit fontScale="90000"/>
          </a:bodyPr>
          <a:lstStyle/>
          <a:p>
            <a:r>
              <a:rPr lang="nb-NO" dirty="0"/>
              <a:t>Hvordan tror du medienes fremstillinger av tykke personer påvirker folks holdninger til egen kropp og andres kropp?</a:t>
            </a:r>
            <a:br>
              <a:rPr lang="nb-NO" dirty="0"/>
            </a:br>
            <a:br>
              <a:rPr lang="nb-NO" dirty="0"/>
            </a:br>
            <a:r>
              <a:rPr lang="nb-NO" dirty="0"/>
              <a:t>Hva kan vi gjøre for å utfordre disse stereotypiene i hverdagen?</a:t>
            </a:r>
            <a:endParaRPr lang="nb-NO" b="1" kern="1200" dirty="0">
              <a:latin typeface="+mj-lt"/>
              <a:ea typeface="+mj-ea"/>
              <a:cs typeface="+mj-cs"/>
            </a:endParaRPr>
          </a:p>
        </p:txBody>
      </p:sp>
      <p:sp>
        <p:nvSpPr>
          <p:cNvPr id="2" name="TekstSylinder 1">
            <a:extLst>
              <a:ext uri="{FF2B5EF4-FFF2-40B4-BE49-F238E27FC236}">
                <a16:creationId xmlns:a16="http://schemas.microsoft.com/office/drawing/2014/main" id="{82E4A53D-807C-4D6D-B804-646A022EFFF7}"/>
              </a:ext>
            </a:extLst>
          </p:cNvPr>
          <p:cNvSpPr txBox="1"/>
          <p:nvPr/>
        </p:nvSpPr>
        <p:spPr>
          <a:xfrm>
            <a:off x="4213184" y="1892002"/>
            <a:ext cx="4362266" cy="4130656"/>
          </a:xfrm>
          <a:prstGeom prst="rect">
            <a:avLst/>
          </a:prstGeom>
        </p:spPr>
        <p:txBody>
          <a:bodyPr vert="horz" lIns="0" tIns="0" rIns="0" bIns="0" rtlCol="0">
            <a:normAutofit/>
          </a:bodyPr>
          <a:lstStyle/>
          <a:p>
            <a:pPr defTabSz="617220">
              <a:lnSpc>
                <a:spcPct val="90000"/>
              </a:lnSpc>
              <a:spcAft>
                <a:spcPts val="600"/>
              </a:spcAft>
            </a:pPr>
            <a:endParaRPr lang="nb-NO" sz="2000" dirty="0">
              <a:solidFill>
                <a:schemeClr val="tx2"/>
              </a:solidFill>
            </a:endParaRPr>
          </a:p>
        </p:txBody>
      </p:sp>
      <p:sp>
        <p:nvSpPr>
          <p:cNvPr id="16" name="Text Placeholder 4">
            <a:extLst>
              <a:ext uri="{FF2B5EF4-FFF2-40B4-BE49-F238E27FC236}">
                <a16:creationId xmlns:a16="http://schemas.microsoft.com/office/drawing/2014/main" id="{27E6E530-0561-5D5A-D4C8-0113E5CEFEB3}"/>
              </a:ext>
            </a:extLst>
          </p:cNvPr>
          <p:cNvSpPr>
            <a:spLocks noGrp="1"/>
          </p:cNvSpPr>
          <p:nvPr>
            <p:ph type="body" sz="quarter" idx="14"/>
          </p:nvPr>
        </p:nvSpPr>
        <p:spPr>
          <a:xfrm>
            <a:off x="0" y="6520761"/>
            <a:ext cx="6550413" cy="9718"/>
          </a:xfrm>
        </p:spPr>
        <p:txBody>
          <a:bodyPr>
            <a:normAutofit fontScale="25000" lnSpcReduction="20000"/>
          </a:bodyPr>
          <a:lstStyle/>
          <a:p>
            <a:endParaRPr lang="en-US"/>
          </a:p>
        </p:txBody>
      </p:sp>
    </p:spTree>
    <p:extLst>
      <p:ext uri="{BB962C8B-B14F-4D97-AF65-F5344CB8AC3E}">
        <p14:creationId xmlns:p14="http://schemas.microsoft.com/office/powerpoint/2010/main" val="10469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568550" y="3191320"/>
            <a:ext cx="8165875" cy="766010"/>
          </a:xfrm>
        </p:spPr>
        <p:txBody>
          <a:bodyPr vert="horz" lIns="0" tIns="0" rIns="0" bIns="0" rtlCol="0" anchor="b" anchorCtr="0">
            <a:normAutofit fontScale="90000"/>
          </a:bodyPr>
          <a:lstStyle/>
          <a:p>
            <a:r>
              <a:rPr lang="nb-NO" dirty="0"/>
              <a:t>Hva kan vi i klassen gjøre for å redusere vektstigma og gjøre det trygt for alle å være seg selv?</a:t>
            </a:r>
            <a:endParaRPr lang="nb-NO" b="1" kern="1200" dirty="0">
              <a:latin typeface="+mj-lt"/>
              <a:ea typeface="+mj-ea"/>
              <a:cs typeface="+mj-cs"/>
            </a:endParaRPr>
          </a:p>
        </p:txBody>
      </p:sp>
      <p:sp>
        <p:nvSpPr>
          <p:cNvPr id="2" name="TekstSylinder 1">
            <a:extLst>
              <a:ext uri="{FF2B5EF4-FFF2-40B4-BE49-F238E27FC236}">
                <a16:creationId xmlns:a16="http://schemas.microsoft.com/office/drawing/2014/main" id="{82E4A53D-807C-4D6D-B804-646A022EFFF7}"/>
              </a:ext>
            </a:extLst>
          </p:cNvPr>
          <p:cNvSpPr txBox="1"/>
          <p:nvPr/>
        </p:nvSpPr>
        <p:spPr>
          <a:xfrm>
            <a:off x="4213184" y="1892002"/>
            <a:ext cx="4362266" cy="4130656"/>
          </a:xfrm>
          <a:prstGeom prst="rect">
            <a:avLst/>
          </a:prstGeom>
        </p:spPr>
        <p:txBody>
          <a:bodyPr vert="horz" lIns="0" tIns="0" rIns="0" bIns="0" rtlCol="0">
            <a:normAutofit/>
          </a:bodyPr>
          <a:lstStyle/>
          <a:p>
            <a:pPr defTabSz="617220">
              <a:lnSpc>
                <a:spcPct val="90000"/>
              </a:lnSpc>
              <a:spcAft>
                <a:spcPts val="600"/>
              </a:spcAft>
            </a:pPr>
            <a:endParaRPr lang="nb-NO" sz="2000" dirty="0">
              <a:solidFill>
                <a:schemeClr val="tx2"/>
              </a:solidFill>
            </a:endParaRPr>
          </a:p>
        </p:txBody>
      </p:sp>
      <p:sp>
        <p:nvSpPr>
          <p:cNvPr id="16" name="Text Placeholder 4">
            <a:extLst>
              <a:ext uri="{FF2B5EF4-FFF2-40B4-BE49-F238E27FC236}">
                <a16:creationId xmlns:a16="http://schemas.microsoft.com/office/drawing/2014/main" id="{27E6E530-0561-5D5A-D4C8-0113E5CEFEB3}"/>
              </a:ext>
            </a:extLst>
          </p:cNvPr>
          <p:cNvSpPr>
            <a:spLocks noGrp="1"/>
          </p:cNvSpPr>
          <p:nvPr>
            <p:ph type="body" sz="quarter" idx="14"/>
          </p:nvPr>
        </p:nvSpPr>
        <p:spPr>
          <a:xfrm>
            <a:off x="0" y="6520761"/>
            <a:ext cx="6550413" cy="9718"/>
          </a:xfrm>
        </p:spPr>
        <p:txBody>
          <a:bodyPr>
            <a:normAutofit fontScale="25000" lnSpcReduction="20000"/>
          </a:bodyPr>
          <a:lstStyle/>
          <a:p>
            <a:endParaRPr lang="en-US"/>
          </a:p>
        </p:txBody>
      </p:sp>
    </p:spTree>
    <p:extLst>
      <p:ext uri="{BB962C8B-B14F-4D97-AF65-F5344CB8AC3E}">
        <p14:creationId xmlns:p14="http://schemas.microsoft.com/office/powerpoint/2010/main" val="28514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Likestillingssenteret">
      <a:dk1>
        <a:sysClr val="windowText" lastClr="000000"/>
      </a:dk1>
      <a:lt1>
        <a:sysClr val="window" lastClr="FFFFFF"/>
      </a:lt1>
      <a:dk2>
        <a:srgbClr val="556670"/>
      </a:dk2>
      <a:lt2>
        <a:srgbClr val="E7E6E6"/>
      </a:lt2>
      <a:accent1>
        <a:srgbClr val="F7A71F"/>
      </a:accent1>
      <a:accent2>
        <a:srgbClr val="7C8990"/>
      </a:accent2>
      <a:accent3>
        <a:srgbClr val="DA4E97"/>
      </a:accent3>
      <a:accent4>
        <a:srgbClr val="8D6CAE"/>
      </a:accent4>
      <a:accent5>
        <a:srgbClr val="8DC4EC"/>
      </a:accent5>
      <a:accent6>
        <a:srgbClr val="4AAFC0"/>
      </a:accent6>
      <a:hlink>
        <a:srgbClr val="0563C1"/>
      </a:hlink>
      <a:folHlink>
        <a:srgbClr val="954F72"/>
      </a:folHlink>
    </a:clrScheme>
    <a:fontScheme name="Likestllingssenter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E8BF836C-55DD-48A2-AA37-1243079FB017}" vid="{D8334AF8-4958-4004-857F-5D3EB8FAC4D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3BBA52DF29CA4EBC4D735762084347" ma:contentTypeVersion="18" ma:contentTypeDescription="Opprett et nytt dokument." ma:contentTypeScope="" ma:versionID="2fa48682a8b20be6e430f6976ab01922">
  <xsd:schema xmlns:xsd="http://www.w3.org/2001/XMLSchema" xmlns:xs="http://www.w3.org/2001/XMLSchema" xmlns:p="http://schemas.microsoft.com/office/2006/metadata/properties" xmlns:ns2="d5aa5b0c-cc6c-48a4-9558-8d43f73a4f1c" xmlns:ns3="bb141963-ee2d-43a3-8363-ffe15ce761ab" targetNamespace="http://schemas.microsoft.com/office/2006/metadata/properties" ma:root="true" ma:fieldsID="80ddbdeea0be2ba4ab3702fc1a30d5c9" ns2:_="" ns3:_="">
    <xsd:import namespace="d5aa5b0c-cc6c-48a4-9558-8d43f73a4f1c"/>
    <xsd:import namespace="bb141963-ee2d-43a3-8363-ffe15ce761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a5b0c-cc6c-48a4-9558-8d43f73a4f1c"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2867b935-2526-4fa5-9328-ec48ee735fb8}" ma:internalName="TaxCatchAll" ma:showField="CatchAllData" ma:web="d5aa5b0c-cc6c-48a4-9558-8d43f73a4f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141963-ee2d-43a3-8363-ffe15ce761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490d4d08-86c2-47bf-b4a8-dace8e9738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141963-ee2d-43a3-8363-ffe15ce761ab">
      <Terms xmlns="http://schemas.microsoft.com/office/infopath/2007/PartnerControls"/>
    </lcf76f155ced4ddcb4097134ff3c332f>
    <TaxCatchAll xmlns="d5aa5b0c-cc6c-48a4-9558-8d43f73a4f1c" xsi:nil="true"/>
  </documentManagement>
</p:properties>
</file>

<file path=customXml/itemProps1.xml><?xml version="1.0" encoding="utf-8"?>
<ds:datastoreItem xmlns:ds="http://schemas.openxmlformats.org/officeDocument/2006/customXml" ds:itemID="{2ECE6673-F2DD-4A87-BA93-467E2BF5D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a5b0c-cc6c-48a4-9558-8d43f73a4f1c"/>
    <ds:schemaRef ds:uri="bb141963-ee2d-43a3-8363-ffe15ce76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51E7A5-0D64-4D58-8F96-F81E92D9EDEC}">
  <ds:schemaRefs>
    <ds:schemaRef ds:uri="http://schemas.microsoft.com/sharepoint/v3/contenttype/forms"/>
  </ds:schemaRefs>
</ds:datastoreItem>
</file>

<file path=customXml/itemProps3.xml><?xml version="1.0" encoding="utf-8"?>
<ds:datastoreItem xmlns:ds="http://schemas.openxmlformats.org/officeDocument/2006/customXml" ds:itemID="{F09C3627-2100-48D9-84DC-D201EDB212DF}">
  <ds:schemaRefs>
    <ds:schemaRef ds:uri="http://schemas.microsoft.com/office/2006/metadata/properties"/>
    <ds:schemaRef ds:uri="http://schemas.microsoft.com/office/infopath/2007/PartnerControls"/>
    <ds:schemaRef ds:uri="bb141963-ee2d-43a3-8363-ffe15ce761ab"/>
    <ds:schemaRef ds:uri="d5aa5b0c-cc6c-48a4-9558-8d43f73a4f1c"/>
  </ds:schemaRefs>
</ds:datastoreItem>
</file>

<file path=docProps/app.xml><?xml version="1.0" encoding="utf-8"?>
<Properties xmlns="http://schemas.openxmlformats.org/officeDocument/2006/extended-properties" xmlns:vt="http://schemas.openxmlformats.org/officeDocument/2006/docPropsVTypes">
  <Template/>
  <TotalTime>64349</TotalTime>
  <Words>2452</Words>
  <Application>Microsoft Office PowerPoint</Application>
  <PresentationFormat>Skjermfremvisning (4:3)</PresentationFormat>
  <Paragraphs>122</Paragraphs>
  <Slides>11</Slides>
  <Notes>10</Notes>
  <HiddenSlides>0</HiddenSlides>
  <MMClips>1</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11</vt:i4>
      </vt:variant>
    </vt:vector>
  </HeadingPairs>
  <TitlesOfParts>
    <vt:vector size="19" baseType="lpstr">
      <vt:lpstr>Arial</vt:lpstr>
      <vt:lpstr>Calibri</vt:lpstr>
      <vt:lpstr>clcicgqyw0002obe2xroteu2c</vt:lpstr>
      <vt:lpstr>DK Lemon Yellow Sun</vt:lpstr>
      <vt:lpstr>Roboto</vt:lpstr>
      <vt:lpstr>Söhne</vt:lpstr>
      <vt:lpstr>Wingdings 2</vt:lpstr>
      <vt:lpstr>Office-tema</vt:lpstr>
      <vt:lpstr> Vektstigma</vt:lpstr>
      <vt:lpstr>PowerPoint-presentasjon</vt:lpstr>
      <vt:lpstr>Hva er stigma?</vt:lpstr>
      <vt:lpstr>Hva er vektstigma </vt:lpstr>
      <vt:lpstr>Vektstigma</vt:lpstr>
      <vt:lpstr>Konsekvenser av vektstigma</vt:lpstr>
      <vt:lpstr>PowerPoint-presentasjon</vt:lpstr>
      <vt:lpstr>Hvordan tror du medienes fremstillinger av tykke personer påvirker folks holdninger til egen kropp og andres kropp?  Hva kan vi gjøre for å utfordre disse stereotypiene i hverdagen?</vt:lpstr>
      <vt:lpstr>Hva kan vi i klassen gjøre for å redusere vektstigma og gjøre det trygt for alle å være seg selv?</vt:lpstr>
      <vt:lpstr>Hvordan bekjempe vektstigma?</vt:lpstr>
      <vt:lpstr>Trenger du noen å snakke med?</vt:lpstr>
    </vt:vector>
  </TitlesOfParts>
  <Company>Likestillingssenteret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Annette Solberg</dc:creator>
  <dc:description>template by addpoint.no</dc:description>
  <cp:lastModifiedBy>Carina Carlsen</cp:lastModifiedBy>
  <cp:revision>486</cp:revision>
  <cp:lastPrinted>2019-02-25T13:33:34Z</cp:lastPrinted>
  <dcterms:created xsi:type="dcterms:W3CDTF">2017-08-03T06:28:02Z</dcterms:created>
  <dcterms:modified xsi:type="dcterms:W3CDTF">2024-09-09T12:22:49Z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Order">
    <vt:r8>6813800</vt:r8>
  </property>
  <property fmtid="{D5CDD505-2E9C-101B-9397-08002B2CF9AE}" pid="4" name="ContentTypeId">
    <vt:lpwstr>0x010100473BBA52DF29CA4EBC4D735762084347</vt:lpwstr>
  </property>
  <property fmtid="{D5CDD505-2E9C-101B-9397-08002B2CF9AE}" pid="5" name="MediaServiceImageTags">
    <vt:lpwstr/>
  </property>
</Properties>
</file>