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412" r:id="rId5"/>
    <p:sldId id="425" r:id="rId6"/>
    <p:sldId id="486" r:id="rId7"/>
    <p:sldId id="423" r:id="rId8"/>
    <p:sldId id="495" r:id="rId9"/>
    <p:sldId id="443" r:id="rId10"/>
    <p:sldId id="497" r:id="rId11"/>
    <p:sldId id="498" r:id="rId12"/>
    <p:sldId id="457" r:id="rId13"/>
    <p:sldId id="494" r:id="rId14"/>
  </p:sldIdLst>
  <p:sldSz cx="9144000" cy="6858000" type="screen4x3"/>
  <p:notesSz cx="7010400" cy="9296400"/>
  <p:defaultTextStyle>
    <a:defPPr>
      <a:defRPr lang="nb-NO"/>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tte Solberg" initials="AS" lastIdx="2" clrIdx="0">
    <p:extLst>
      <p:ext uri="{19B8F6BF-5375-455C-9EA6-DF929625EA0E}">
        <p15:presenceInfo xmlns:p15="http://schemas.microsoft.com/office/powerpoint/2012/main" userId="S-1-5-21-1647411590-422869849-2351291333-1215" providerId="AD"/>
      </p:ext>
    </p:extLst>
  </p:cmAuthor>
  <p:cmAuthor id="2" name="Victoria Øverby Steinland" initials="VØS" lastIdx="4" clrIdx="1">
    <p:extLst>
      <p:ext uri="{19B8F6BF-5375-455C-9EA6-DF929625EA0E}">
        <p15:presenceInfo xmlns:p15="http://schemas.microsoft.com/office/powerpoint/2012/main" userId="S-1-5-21-1647411590-422869849-2351291333-1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A606A4-ABBC-4C20-9A47-80318AC80C5B}" v="157" dt="2024-09-10T06:46:02.091"/>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00" autoAdjust="0"/>
    <p:restoredTop sz="67373" autoAdjust="0"/>
  </p:normalViewPr>
  <p:slideViewPr>
    <p:cSldViewPr snapToGrid="0">
      <p:cViewPr varScale="1">
        <p:scale>
          <a:sx n="69" d="100"/>
          <a:sy n="69" d="100"/>
        </p:scale>
        <p:origin x="1719" y="45"/>
      </p:cViewPr>
      <p:guideLst>
        <p:guide orient="horz" pos="2160"/>
        <p:guide pos="2880"/>
      </p:guideLst>
    </p:cSldViewPr>
  </p:slideViewPr>
  <p:outlineViewPr>
    <p:cViewPr>
      <p:scale>
        <a:sx n="33" d="100"/>
        <a:sy n="33" d="100"/>
      </p:scale>
      <p:origin x="0" y="-265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4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ina Carlsen" userId="2bbc854f-e44a-44ff-9bd9-0e7ce760f762" providerId="ADAL" clId="{5E971D48-F4C0-4A15-96CD-5987BAC0936B}"/>
    <pc:docChg chg="undo custSel addSld delSld modSld sldOrd">
      <pc:chgData name="Carina Carlsen" userId="2bbc854f-e44a-44ff-9bd9-0e7ce760f762" providerId="ADAL" clId="{5E971D48-F4C0-4A15-96CD-5987BAC0936B}" dt="2023-11-30T07:38:35.688" v="6887" actId="20577"/>
      <pc:docMkLst>
        <pc:docMk/>
      </pc:docMkLst>
      <pc:sldChg chg="del">
        <pc:chgData name="Carina Carlsen" userId="2bbc854f-e44a-44ff-9bd9-0e7ce760f762" providerId="ADAL" clId="{5E971D48-F4C0-4A15-96CD-5987BAC0936B}" dt="2023-11-30T06:21:07.579" v="1076" actId="47"/>
        <pc:sldMkLst>
          <pc:docMk/>
          <pc:sldMk cId="494063893" sldId="346"/>
        </pc:sldMkLst>
      </pc:sldChg>
      <pc:sldChg chg="addSp delSp modSp mod">
        <pc:chgData name="Carina Carlsen" userId="2bbc854f-e44a-44ff-9bd9-0e7ce760f762" providerId="ADAL" clId="{5E971D48-F4C0-4A15-96CD-5987BAC0936B}" dt="2023-11-30T05:53:45.233" v="65" actId="26606"/>
        <pc:sldMkLst>
          <pc:docMk/>
          <pc:sldMk cId="1128923886" sldId="412"/>
        </pc:sldMkLst>
        <pc:spChg chg="mod">
          <ac:chgData name="Carina Carlsen" userId="2bbc854f-e44a-44ff-9bd9-0e7ce760f762" providerId="ADAL" clId="{5E971D48-F4C0-4A15-96CD-5987BAC0936B}" dt="2023-11-30T05:53:45.233" v="65" actId="26606"/>
          <ac:spMkLst>
            <pc:docMk/>
            <pc:sldMk cId="1128923886" sldId="412"/>
            <ac:spMk id="2" creationId="{00000000-0000-0000-0000-000000000000}"/>
          </ac:spMkLst>
        </pc:spChg>
        <pc:spChg chg="mod">
          <ac:chgData name="Carina Carlsen" userId="2bbc854f-e44a-44ff-9bd9-0e7ce760f762" providerId="ADAL" clId="{5E971D48-F4C0-4A15-96CD-5987BAC0936B}" dt="2023-11-30T05:53:45.233" v="65" actId="26606"/>
          <ac:spMkLst>
            <pc:docMk/>
            <pc:sldMk cId="1128923886" sldId="412"/>
            <ac:spMk id="3" creationId="{00000000-0000-0000-0000-000000000000}"/>
          </ac:spMkLst>
        </pc:spChg>
        <pc:spChg chg="add del mod">
          <ac:chgData name="Carina Carlsen" userId="2bbc854f-e44a-44ff-9bd9-0e7ce760f762" providerId="ADAL" clId="{5E971D48-F4C0-4A15-96CD-5987BAC0936B}" dt="2023-11-30T05:53:41.283" v="50"/>
          <ac:spMkLst>
            <pc:docMk/>
            <pc:sldMk cId="1128923886" sldId="412"/>
            <ac:spMk id="5" creationId="{A0AD9F78-1A03-B4F8-C2F8-AC088491B832}"/>
          </ac:spMkLst>
        </pc:spChg>
        <pc:picChg chg="del">
          <ac:chgData name="Carina Carlsen" userId="2bbc854f-e44a-44ff-9bd9-0e7ce760f762" providerId="ADAL" clId="{5E971D48-F4C0-4A15-96CD-5987BAC0936B}" dt="2023-11-30T05:53:39.262" v="49" actId="478"/>
          <ac:picMkLst>
            <pc:docMk/>
            <pc:sldMk cId="1128923886" sldId="412"/>
            <ac:picMk id="7" creationId="{00000000-0000-0000-0000-000000000000}"/>
          </ac:picMkLst>
        </pc:picChg>
        <pc:picChg chg="add mod ord">
          <ac:chgData name="Carina Carlsen" userId="2bbc854f-e44a-44ff-9bd9-0e7ce760f762" providerId="ADAL" clId="{5E971D48-F4C0-4A15-96CD-5987BAC0936B}" dt="2023-11-30T05:53:45.233" v="65" actId="26606"/>
          <ac:picMkLst>
            <pc:docMk/>
            <pc:sldMk cId="1128923886" sldId="412"/>
            <ac:picMk id="8" creationId="{8A01D20A-7226-733C-7BA5-E39C88203E76}"/>
          </ac:picMkLst>
        </pc:picChg>
      </pc:sldChg>
      <pc:sldChg chg="del ord">
        <pc:chgData name="Carina Carlsen" userId="2bbc854f-e44a-44ff-9bd9-0e7ce760f762" providerId="ADAL" clId="{5E971D48-F4C0-4A15-96CD-5987BAC0936B}" dt="2023-11-30T07:26:17.946" v="5919" actId="47"/>
        <pc:sldMkLst>
          <pc:docMk/>
          <pc:sldMk cId="3615671640" sldId="413"/>
        </pc:sldMkLst>
      </pc:sldChg>
      <pc:sldChg chg="modSp del mod">
        <pc:chgData name="Carina Carlsen" userId="2bbc854f-e44a-44ff-9bd9-0e7ce760f762" providerId="ADAL" clId="{5E971D48-F4C0-4A15-96CD-5987BAC0936B}" dt="2023-11-30T07:25:58.206" v="5914" actId="47"/>
        <pc:sldMkLst>
          <pc:docMk/>
          <pc:sldMk cId="1124185607" sldId="415"/>
        </pc:sldMkLst>
        <pc:spChg chg="mod">
          <ac:chgData name="Carina Carlsen" userId="2bbc854f-e44a-44ff-9bd9-0e7ce760f762" providerId="ADAL" clId="{5E971D48-F4C0-4A15-96CD-5987BAC0936B}" dt="2023-11-30T05:53:41.778" v="61" actId="27636"/>
          <ac:spMkLst>
            <pc:docMk/>
            <pc:sldMk cId="1124185607" sldId="415"/>
            <ac:spMk id="3" creationId="{00000000-0000-0000-0000-000000000000}"/>
          </ac:spMkLst>
        </pc:spChg>
      </pc:sldChg>
      <pc:sldChg chg="del">
        <pc:chgData name="Carina Carlsen" userId="2bbc854f-e44a-44ff-9bd9-0e7ce760f762" providerId="ADAL" clId="{5E971D48-F4C0-4A15-96CD-5987BAC0936B}" dt="2023-11-30T07:25:51.023" v="5912" actId="47"/>
        <pc:sldMkLst>
          <pc:docMk/>
          <pc:sldMk cId="1405871873" sldId="416"/>
        </pc:sldMkLst>
      </pc:sldChg>
      <pc:sldChg chg="addSp delSp modSp mod modClrScheme delAnim modAnim chgLayout modNotesTx">
        <pc:chgData name="Carina Carlsen" userId="2bbc854f-e44a-44ff-9bd9-0e7ce760f762" providerId="ADAL" clId="{5E971D48-F4C0-4A15-96CD-5987BAC0936B}" dt="2023-11-30T06:38:10.090" v="2152" actId="27636"/>
        <pc:sldMkLst>
          <pc:docMk/>
          <pc:sldMk cId="1046961350" sldId="418"/>
        </pc:sldMkLst>
        <pc:spChg chg="mod">
          <ac:chgData name="Carina Carlsen" userId="2bbc854f-e44a-44ff-9bd9-0e7ce760f762" providerId="ADAL" clId="{5E971D48-F4C0-4A15-96CD-5987BAC0936B}" dt="2023-11-30T06:38:10.084" v="2151" actId="26606"/>
          <ac:spMkLst>
            <pc:docMk/>
            <pc:sldMk cId="1046961350" sldId="418"/>
            <ac:spMk id="2" creationId="{82E4A53D-807C-4D6D-B804-646A022EFFF7}"/>
          </ac:spMkLst>
        </pc:spChg>
        <pc:spChg chg="mod">
          <ac:chgData name="Carina Carlsen" userId="2bbc854f-e44a-44ff-9bd9-0e7ce760f762" providerId="ADAL" clId="{5E971D48-F4C0-4A15-96CD-5987BAC0936B}" dt="2023-11-30T06:38:10.084" v="2151" actId="26606"/>
          <ac:spMkLst>
            <pc:docMk/>
            <pc:sldMk cId="1046961350" sldId="418"/>
            <ac:spMk id="11" creationId="{00000000-0000-0000-0000-000000000000}"/>
          </ac:spMkLst>
        </pc:spChg>
        <pc:spChg chg="add mod">
          <ac:chgData name="Carina Carlsen" userId="2bbc854f-e44a-44ff-9bd9-0e7ce760f762" providerId="ADAL" clId="{5E971D48-F4C0-4A15-96CD-5987BAC0936B}" dt="2023-11-30T06:38:10.090" v="2152" actId="27636"/>
          <ac:spMkLst>
            <pc:docMk/>
            <pc:sldMk cId="1046961350" sldId="418"/>
            <ac:spMk id="16" creationId="{27E6E530-0561-5D5A-D4C8-0113E5CEFEB3}"/>
          </ac:spMkLst>
        </pc:spChg>
        <pc:picChg chg="del">
          <ac:chgData name="Carina Carlsen" userId="2bbc854f-e44a-44ff-9bd9-0e7ce760f762" providerId="ADAL" clId="{5E971D48-F4C0-4A15-96CD-5987BAC0936B}" dt="2023-11-30T06:32:01.436" v="1397" actId="478"/>
          <ac:picMkLst>
            <pc:docMk/>
            <pc:sldMk cId="1046961350" sldId="418"/>
            <ac:picMk id="4" creationId="{EC980A71-A897-45B7-B46E-45A4E4FE6873}"/>
          </ac:picMkLst>
        </pc:picChg>
        <pc:picChg chg="add mod ord">
          <ac:chgData name="Carina Carlsen" userId="2bbc854f-e44a-44ff-9bd9-0e7ce760f762" providerId="ADAL" clId="{5E971D48-F4C0-4A15-96CD-5987BAC0936B}" dt="2023-11-30T06:38:10.084" v="2151" actId="26606"/>
          <ac:picMkLst>
            <pc:docMk/>
            <pc:sldMk cId="1046961350" sldId="418"/>
            <ac:picMk id="5" creationId="{81ED0B6D-9B9C-BFC0-4F9E-B77547862772}"/>
          </ac:picMkLst>
        </pc:picChg>
        <pc:inkChg chg="del">
          <ac:chgData name="Carina Carlsen" userId="2bbc854f-e44a-44ff-9bd9-0e7ce760f762" providerId="ADAL" clId="{5E971D48-F4C0-4A15-96CD-5987BAC0936B}" dt="2023-11-30T06:31:59.640" v="1396" actId="478"/>
          <ac:inkMkLst>
            <pc:docMk/>
            <pc:sldMk cId="1046961350" sldId="418"/>
            <ac:inkMk id="45" creationId="{CF89ABE3-3BB9-4A2C-8E43-A49D8A19E48B}"/>
          </ac:inkMkLst>
        </pc:inkChg>
      </pc:sldChg>
      <pc:sldChg chg="del">
        <pc:chgData name="Carina Carlsen" userId="2bbc854f-e44a-44ff-9bd9-0e7ce760f762" providerId="ADAL" clId="{5E971D48-F4C0-4A15-96CD-5987BAC0936B}" dt="2023-11-30T07:26:14.178" v="5918" actId="47"/>
        <pc:sldMkLst>
          <pc:docMk/>
          <pc:sldMk cId="653545779" sldId="421"/>
        </pc:sldMkLst>
      </pc:sldChg>
      <pc:sldChg chg="del">
        <pc:chgData name="Carina Carlsen" userId="2bbc854f-e44a-44ff-9bd9-0e7ce760f762" providerId="ADAL" clId="{5E971D48-F4C0-4A15-96CD-5987BAC0936B}" dt="2023-11-30T07:26:17.946" v="5919" actId="47"/>
        <pc:sldMkLst>
          <pc:docMk/>
          <pc:sldMk cId="91543689" sldId="422"/>
        </pc:sldMkLst>
      </pc:sldChg>
      <pc:sldChg chg="addSp modSp mod ord modClrScheme chgLayout modNotesTx">
        <pc:chgData name="Carina Carlsen" userId="2bbc854f-e44a-44ff-9bd9-0e7ce760f762" providerId="ADAL" clId="{5E971D48-F4C0-4A15-96CD-5987BAC0936B}" dt="2023-11-30T07:37:55.810" v="6861" actId="20577"/>
        <pc:sldMkLst>
          <pc:docMk/>
          <pc:sldMk cId="2714878557" sldId="423"/>
        </pc:sldMkLst>
        <pc:spChg chg="mod">
          <ac:chgData name="Carina Carlsen" userId="2bbc854f-e44a-44ff-9bd9-0e7ce760f762" providerId="ADAL" clId="{5E971D48-F4C0-4A15-96CD-5987BAC0936B}" dt="2023-11-30T07:37:55.810" v="6861" actId="20577"/>
          <ac:spMkLst>
            <pc:docMk/>
            <pc:sldMk cId="2714878557" sldId="423"/>
            <ac:spMk id="5" creationId="{00000000-0000-0000-0000-000000000000}"/>
          </ac:spMkLst>
        </pc:spChg>
        <pc:spChg chg="mod">
          <ac:chgData name="Carina Carlsen" userId="2bbc854f-e44a-44ff-9bd9-0e7ce760f762" providerId="ADAL" clId="{5E971D48-F4C0-4A15-96CD-5987BAC0936B}" dt="2023-11-30T06:07:34.080" v="178" actId="20577"/>
          <ac:spMkLst>
            <pc:docMk/>
            <pc:sldMk cId="2714878557" sldId="423"/>
            <ac:spMk id="11" creationId="{00000000-0000-0000-0000-000000000000}"/>
          </ac:spMkLst>
        </pc:spChg>
        <pc:spChg chg="add mod">
          <ac:chgData name="Carina Carlsen" userId="2bbc854f-e44a-44ff-9bd9-0e7ce760f762" providerId="ADAL" clId="{5E971D48-F4C0-4A15-96CD-5987BAC0936B}" dt="2023-11-30T06:06:59.658" v="128" actId="27636"/>
          <ac:spMkLst>
            <pc:docMk/>
            <pc:sldMk cId="2714878557" sldId="423"/>
            <ac:spMk id="16" creationId="{4F98AD99-1204-6752-3C19-C769076494C1}"/>
          </ac:spMkLst>
        </pc:spChg>
        <pc:picChg chg="add mod ord">
          <ac:chgData name="Carina Carlsen" userId="2bbc854f-e44a-44ff-9bd9-0e7ce760f762" providerId="ADAL" clId="{5E971D48-F4C0-4A15-96CD-5987BAC0936B}" dt="2023-11-30T06:06:59.634" v="127" actId="26606"/>
          <ac:picMkLst>
            <pc:docMk/>
            <pc:sldMk cId="2714878557" sldId="423"/>
            <ac:picMk id="3" creationId="{AAB90296-5BDE-A98A-1A7D-DD1697479642}"/>
          </ac:picMkLst>
        </pc:picChg>
      </pc:sldChg>
      <pc:sldChg chg="del">
        <pc:chgData name="Carina Carlsen" userId="2bbc854f-e44a-44ff-9bd9-0e7ce760f762" providerId="ADAL" clId="{5E971D48-F4C0-4A15-96CD-5987BAC0936B}" dt="2023-11-30T07:26:17.946" v="5919" actId="47"/>
        <pc:sldMkLst>
          <pc:docMk/>
          <pc:sldMk cId="1201054546" sldId="424"/>
        </pc:sldMkLst>
      </pc:sldChg>
      <pc:sldChg chg="modSp mod ord modAnim modNotesTx">
        <pc:chgData name="Carina Carlsen" userId="2bbc854f-e44a-44ff-9bd9-0e7ce760f762" providerId="ADAL" clId="{5E971D48-F4C0-4A15-96CD-5987BAC0936B}" dt="2023-11-30T06:18:47.105" v="1073" actId="1076"/>
        <pc:sldMkLst>
          <pc:docMk/>
          <pc:sldMk cId="3849733548" sldId="425"/>
        </pc:sldMkLst>
        <pc:spChg chg="mod">
          <ac:chgData name="Carina Carlsen" userId="2bbc854f-e44a-44ff-9bd9-0e7ce760f762" providerId="ADAL" clId="{5E971D48-F4C0-4A15-96CD-5987BAC0936B}" dt="2023-11-30T06:16:00.546" v="723" actId="20577"/>
          <ac:spMkLst>
            <pc:docMk/>
            <pc:sldMk cId="3849733548" sldId="425"/>
            <ac:spMk id="8" creationId="{F61D98C0-AB7D-4142-ADFA-5ACB39ACD32D}"/>
          </ac:spMkLst>
        </pc:spChg>
        <pc:spChg chg="mod">
          <ac:chgData name="Carina Carlsen" userId="2bbc854f-e44a-44ff-9bd9-0e7ce760f762" providerId="ADAL" clId="{5E971D48-F4C0-4A15-96CD-5987BAC0936B}" dt="2023-11-30T06:16:09.596" v="737" actId="14100"/>
          <ac:spMkLst>
            <pc:docMk/>
            <pc:sldMk cId="3849733548" sldId="425"/>
            <ac:spMk id="9" creationId="{3C417D22-AA96-4596-9F95-80F7A1E25E45}"/>
          </ac:spMkLst>
        </pc:spChg>
        <pc:spChg chg="mod">
          <ac:chgData name="Carina Carlsen" userId="2bbc854f-e44a-44ff-9bd9-0e7ce760f762" providerId="ADAL" clId="{5E971D48-F4C0-4A15-96CD-5987BAC0936B}" dt="2023-11-30T06:18:41.725" v="1071" actId="1076"/>
          <ac:spMkLst>
            <pc:docMk/>
            <pc:sldMk cId="3849733548" sldId="425"/>
            <ac:spMk id="11" creationId="{00000000-0000-0000-0000-000000000000}"/>
          </ac:spMkLst>
        </pc:spChg>
        <pc:spChg chg="mod">
          <ac:chgData name="Carina Carlsen" userId="2bbc854f-e44a-44ff-9bd9-0e7ce760f762" providerId="ADAL" clId="{5E971D48-F4C0-4A15-96CD-5987BAC0936B}" dt="2023-11-30T06:18:47.105" v="1073" actId="1076"/>
          <ac:spMkLst>
            <pc:docMk/>
            <pc:sldMk cId="3849733548" sldId="425"/>
            <ac:spMk id="12" creationId="{61E97592-373C-475B-9F85-52B96F31866C}"/>
          </ac:spMkLst>
        </pc:spChg>
        <pc:spChg chg="mod">
          <ac:chgData name="Carina Carlsen" userId="2bbc854f-e44a-44ff-9bd9-0e7ce760f762" providerId="ADAL" clId="{5E971D48-F4C0-4A15-96CD-5987BAC0936B}" dt="2023-11-30T06:18:44.361" v="1072" actId="1076"/>
          <ac:spMkLst>
            <pc:docMk/>
            <pc:sldMk cId="3849733548" sldId="425"/>
            <ac:spMk id="13" creationId="{27B5C1A3-6D6A-4CE8-8B2D-18F9D4389B84}"/>
          </ac:spMkLst>
        </pc:spChg>
        <pc:spChg chg="mod">
          <ac:chgData name="Carina Carlsen" userId="2bbc854f-e44a-44ff-9bd9-0e7ce760f762" providerId="ADAL" clId="{5E971D48-F4C0-4A15-96CD-5987BAC0936B}" dt="2023-11-30T06:18:15.010" v="1044" actId="1076"/>
          <ac:spMkLst>
            <pc:docMk/>
            <pc:sldMk cId="3849733548" sldId="425"/>
            <ac:spMk id="14" creationId="{319CD1B6-3D19-45FD-8366-98F158789ABD}"/>
          </ac:spMkLst>
        </pc:spChg>
      </pc:sldChg>
      <pc:sldChg chg="addSp modSp mod ord modClrScheme modAnim chgLayout modNotesTx">
        <pc:chgData name="Carina Carlsen" userId="2bbc854f-e44a-44ff-9bd9-0e7ce760f762" providerId="ADAL" clId="{5E971D48-F4C0-4A15-96CD-5987BAC0936B}" dt="2023-11-30T07:38:35.688" v="6887" actId="20577"/>
        <pc:sldMkLst>
          <pc:docMk/>
          <pc:sldMk cId="168632112" sldId="426"/>
        </pc:sldMkLst>
        <pc:spChg chg="mod">
          <ac:chgData name="Carina Carlsen" userId="2bbc854f-e44a-44ff-9bd9-0e7ce760f762" providerId="ADAL" clId="{5E971D48-F4C0-4A15-96CD-5987BAC0936B}" dt="2023-11-30T07:38:35.688" v="6887" actId="20577"/>
          <ac:spMkLst>
            <pc:docMk/>
            <pc:sldMk cId="168632112" sldId="426"/>
            <ac:spMk id="5" creationId="{00000000-0000-0000-0000-000000000000}"/>
          </ac:spMkLst>
        </pc:spChg>
        <pc:spChg chg="mod">
          <ac:chgData name="Carina Carlsen" userId="2bbc854f-e44a-44ff-9bd9-0e7ce760f762" providerId="ADAL" clId="{5E971D48-F4C0-4A15-96CD-5987BAC0936B}" dt="2023-11-30T06:12:34.451" v="655" actId="26606"/>
          <ac:spMkLst>
            <pc:docMk/>
            <pc:sldMk cId="168632112" sldId="426"/>
            <ac:spMk id="11" creationId="{00000000-0000-0000-0000-000000000000}"/>
          </ac:spMkLst>
        </pc:spChg>
        <pc:picChg chg="add mod">
          <ac:chgData name="Carina Carlsen" userId="2bbc854f-e44a-44ff-9bd9-0e7ce760f762" providerId="ADAL" clId="{5E971D48-F4C0-4A15-96CD-5987BAC0936B}" dt="2023-11-30T06:12:34.451" v="655" actId="26606"/>
          <ac:picMkLst>
            <pc:docMk/>
            <pc:sldMk cId="168632112" sldId="426"/>
            <ac:picMk id="3" creationId="{722440B9-877E-0F85-8C57-DEC07D00DA15}"/>
          </ac:picMkLst>
        </pc:picChg>
      </pc:sldChg>
      <pc:sldChg chg="del">
        <pc:chgData name="Carina Carlsen" userId="2bbc854f-e44a-44ff-9bd9-0e7ce760f762" providerId="ADAL" clId="{5E971D48-F4C0-4A15-96CD-5987BAC0936B}" dt="2023-11-30T07:25:58.206" v="5914" actId="47"/>
        <pc:sldMkLst>
          <pc:docMk/>
          <pc:sldMk cId="3895012363" sldId="427"/>
        </pc:sldMkLst>
      </pc:sldChg>
      <pc:sldChg chg="del">
        <pc:chgData name="Carina Carlsen" userId="2bbc854f-e44a-44ff-9bd9-0e7ce760f762" providerId="ADAL" clId="{5E971D48-F4C0-4A15-96CD-5987BAC0936B}" dt="2023-11-30T07:26:06.072" v="5916" actId="47"/>
        <pc:sldMkLst>
          <pc:docMk/>
          <pc:sldMk cId="775133538" sldId="428"/>
        </pc:sldMkLst>
      </pc:sldChg>
      <pc:sldChg chg="del">
        <pc:chgData name="Carina Carlsen" userId="2bbc854f-e44a-44ff-9bd9-0e7ce760f762" providerId="ADAL" clId="{5E971D48-F4C0-4A15-96CD-5987BAC0936B}" dt="2023-11-30T07:25:58.206" v="5914" actId="47"/>
        <pc:sldMkLst>
          <pc:docMk/>
          <pc:sldMk cId="3852039768" sldId="430"/>
        </pc:sldMkLst>
      </pc:sldChg>
      <pc:sldChg chg="del">
        <pc:chgData name="Carina Carlsen" userId="2bbc854f-e44a-44ff-9bd9-0e7ce760f762" providerId="ADAL" clId="{5E971D48-F4C0-4A15-96CD-5987BAC0936B}" dt="2023-11-30T07:26:06.072" v="5916" actId="47"/>
        <pc:sldMkLst>
          <pc:docMk/>
          <pc:sldMk cId="1371558650" sldId="431"/>
        </pc:sldMkLst>
      </pc:sldChg>
      <pc:sldChg chg="del">
        <pc:chgData name="Carina Carlsen" userId="2bbc854f-e44a-44ff-9bd9-0e7ce760f762" providerId="ADAL" clId="{5E971D48-F4C0-4A15-96CD-5987BAC0936B}" dt="2023-11-30T07:26:01.461" v="5915" actId="47"/>
        <pc:sldMkLst>
          <pc:docMk/>
          <pc:sldMk cId="4093044842" sldId="432"/>
        </pc:sldMkLst>
      </pc:sldChg>
      <pc:sldChg chg="del">
        <pc:chgData name="Carina Carlsen" userId="2bbc854f-e44a-44ff-9bd9-0e7ce760f762" providerId="ADAL" clId="{5E971D48-F4C0-4A15-96CD-5987BAC0936B}" dt="2023-11-30T07:26:06.072" v="5916" actId="47"/>
        <pc:sldMkLst>
          <pc:docMk/>
          <pc:sldMk cId="239262553" sldId="433"/>
        </pc:sldMkLst>
      </pc:sldChg>
      <pc:sldChg chg="del">
        <pc:chgData name="Carina Carlsen" userId="2bbc854f-e44a-44ff-9bd9-0e7ce760f762" providerId="ADAL" clId="{5E971D48-F4C0-4A15-96CD-5987BAC0936B}" dt="2023-11-30T07:26:09.715" v="5917" actId="47"/>
        <pc:sldMkLst>
          <pc:docMk/>
          <pc:sldMk cId="762652755" sldId="434"/>
        </pc:sldMkLst>
      </pc:sldChg>
      <pc:sldChg chg="addSp modSp mod ord modClrScheme modShow chgLayout modNotesTx">
        <pc:chgData name="Carina Carlsen" userId="2bbc854f-e44a-44ff-9bd9-0e7ce760f762" providerId="ADAL" clId="{5E971D48-F4C0-4A15-96CD-5987BAC0936B}" dt="2023-11-30T06:31:32.340" v="1395"/>
        <pc:sldMkLst>
          <pc:docMk/>
          <pc:sldMk cId="2195016625" sldId="435"/>
        </pc:sldMkLst>
        <pc:spChg chg="mod">
          <ac:chgData name="Carina Carlsen" userId="2bbc854f-e44a-44ff-9bd9-0e7ce760f762" providerId="ADAL" clId="{5E971D48-F4C0-4A15-96CD-5987BAC0936B}" dt="2023-11-30T06:22:52.468" v="1130" actId="26606"/>
          <ac:spMkLst>
            <pc:docMk/>
            <pc:sldMk cId="2195016625" sldId="435"/>
            <ac:spMk id="7" creationId="{00000000-0000-0000-0000-000000000000}"/>
          </ac:spMkLst>
        </pc:spChg>
        <pc:spChg chg="mod">
          <ac:chgData name="Carina Carlsen" userId="2bbc854f-e44a-44ff-9bd9-0e7ce760f762" providerId="ADAL" clId="{5E971D48-F4C0-4A15-96CD-5987BAC0936B}" dt="2023-11-30T06:30:08.311" v="1386" actId="20577"/>
          <ac:spMkLst>
            <pc:docMk/>
            <pc:sldMk cId="2195016625" sldId="435"/>
            <ac:spMk id="8" creationId="{00000000-0000-0000-0000-000000000000}"/>
          </ac:spMkLst>
        </pc:spChg>
        <pc:picChg chg="add mod">
          <ac:chgData name="Carina Carlsen" userId="2bbc854f-e44a-44ff-9bd9-0e7ce760f762" providerId="ADAL" clId="{5E971D48-F4C0-4A15-96CD-5987BAC0936B}" dt="2023-11-30T06:22:52.468" v="1130" actId="26606"/>
          <ac:picMkLst>
            <pc:docMk/>
            <pc:sldMk cId="2195016625" sldId="435"/>
            <ac:picMk id="3" creationId="{66ABFE24-1F6E-0B1D-7CA0-F46064D41C9D}"/>
          </ac:picMkLst>
        </pc:picChg>
      </pc:sldChg>
      <pc:sldChg chg="del">
        <pc:chgData name="Carina Carlsen" userId="2bbc854f-e44a-44ff-9bd9-0e7ce760f762" providerId="ADAL" clId="{5E971D48-F4C0-4A15-96CD-5987BAC0936B}" dt="2023-11-30T07:25:58.206" v="5914" actId="47"/>
        <pc:sldMkLst>
          <pc:docMk/>
          <pc:sldMk cId="1527000938" sldId="436"/>
        </pc:sldMkLst>
      </pc:sldChg>
      <pc:sldChg chg="addSp delSp modSp mod ord modClrScheme delAnim modAnim chgLayout modNotesTx">
        <pc:chgData name="Carina Carlsen" userId="2bbc854f-e44a-44ff-9bd9-0e7ce760f762" providerId="ADAL" clId="{5E971D48-F4C0-4A15-96CD-5987BAC0936B}" dt="2023-11-30T07:01:58.385" v="4758"/>
        <pc:sldMkLst>
          <pc:docMk/>
          <pc:sldMk cId="820533810" sldId="439"/>
        </pc:sldMkLst>
        <pc:spChg chg="mod">
          <ac:chgData name="Carina Carlsen" userId="2bbc854f-e44a-44ff-9bd9-0e7ce760f762" providerId="ADAL" clId="{5E971D48-F4C0-4A15-96CD-5987BAC0936B}" dt="2023-11-30T07:00:55.942" v="4725" actId="26606"/>
          <ac:spMkLst>
            <pc:docMk/>
            <pc:sldMk cId="820533810" sldId="439"/>
            <ac:spMk id="5" creationId="{2A573633-7A3A-4833-80C3-A86C6E70AA0D}"/>
          </ac:spMkLst>
        </pc:spChg>
        <pc:spChg chg="mod">
          <ac:chgData name="Carina Carlsen" userId="2bbc854f-e44a-44ff-9bd9-0e7ce760f762" providerId="ADAL" clId="{5E971D48-F4C0-4A15-96CD-5987BAC0936B}" dt="2023-11-30T07:01:22.927" v="4754" actId="14100"/>
          <ac:spMkLst>
            <pc:docMk/>
            <pc:sldMk cId="820533810" sldId="439"/>
            <ac:spMk id="6" creationId="{C8DE88D2-0F4C-43A8-B170-6947973CD8F6}"/>
          </ac:spMkLst>
        </pc:spChg>
        <pc:spChg chg="add mod">
          <ac:chgData name="Carina Carlsen" userId="2bbc854f-e44a-44ff-9bd9-0e7ce760f762" providerId="ADAL" clId="{5E971D48-F4C0-4A15-96CD-5987BAC0936B}" dt="2023-11-30T07:00:55.951" v="4726" actId="27636"/>
          <ac:spMkLst>
            <pc:docMk/>
            <pc:sldMk cId="820533810" sldId="439"/>
            <ac:spMk id="12" creationId="{3227C997-7F06-1C35-7A94-1A8E0DF3B653}"/>
          </ac:spMkLst>
        </pc:spChg>
        <pc:picChg chg="add del mod ord">
          <ac:chgData name="Carina Carlsen" userId="2bbc854f-e44a-44ff-9bd9-0e7ce760f762" providerId="ADAL" clId="{5E971D48-F4C0-4A15-96CD-5987BAC0936B}" dt="2023-11-30T07:00:49.112" v="4721" actId="478"/>
          <ac:picMkLst>
            <pc:docMk/>
            <pc:sldMk cId="820533810" sldId="439"/>
            <ac:picMk id="3" creationId="{C77BC888-D6F1-DDB5-8E69-EDFDB27F1B3F}"/>
          </ac:picMkLst>
        </pc:picChg>
        <pc:picChg chg="add mod ord">
          <ac:chgData name="Carina Carlsen" userId="2bbc854f-e44a-44ff-9bd9-0e7ce760f762" providerId="ADAL" clId="{5E971D48-F4C0-4A15-96CD-5987BAC0936B}" dt="2023-11-30T07:00:55.942" v="4725" actId="26606"/>
          <ac:picMkLst>
            <pc:docMk/>
            <pc:sldMk cId="820533810" sldId="439"/>
            <ac:picMk id="7" creationId="{05053E5B-3499-CC89-0F65-07379AB1475D}"/>
          </ac:picMkLst>
        </pc:picChg>
        <pc:cxnChg chg="del mod">
          <ac:chgData name="Carina Carlsen" userId="2bbc854f-e44a-44ff-9bd9-0e7ce760f762" providerId="ADAL" clId="{5E971D48-F4C0-4A15-96CD-5987BAC0936B}" dt="2023-11-30T06:58:33.530" v="4702" actId="478"/>
          <ac:cxnSpMkLst>
            <pc:docMk/>
            <pc:sldMk cId="820533810" sldId="439"/>
            <ac:cxnSpMk id="8" creationId="{2E3AB7FE-FDC5-4190-AC8D-1EEAFC2F9FFB}"/>
          </ac:cxnSpMkLst>
        </pc:cxnChg>
      </pc:sldChg>
      <pc:sldChg chg="del">
        <pc:chgData name="Carina Carlsen" userId="2bbc854f-e44a-44ff-9bd9-0e7ce760f762" providerId="ADAL" clId="{5E971D48-F4C0-4A15-96CD-5987BAC0936B}" dt="2023-11-30T07:26:14.178" v="5918" actId="47"/>
        <pc:sldMkLst>
          <pc:docMk/>
          <pc:sldMk cId="741437842" sldId="440"/>
        </pc:sldMkLst>
      </pc:sldChg>
      <pc:sldChg chg="addSp modSp mod ord modClrScheme modAnim chgLayout modNotesTx">
        <pc:chgData name="Carina Carlsen" userId="2bbc854f-e44a-44ff-9bd9-0e7ce760f762" providerId="ADAL" clId="{5E971D48-F4C0-4A15-96CD-5987BAC0936B}" dt="2023-11-30T07:37:04.490" v="6820" actId="20577"/>
        <pc:sldMkLst>
          <pc:docMk/>
          <pc:sldMk cId="1388635910" sldId="443"/>
        </pc:sldMkLst>
        <pc:spChg chg="mod">
          <ac:chgData name="Carina Carlsen" userId="2bbc854f-e44a-44ff-9bd9-0e7ce760f762" providerId="ADAL" clId="{5E971D48-F4C0-4A15-96CD-5987BAC0936B}" dt="2023-11-30T07:37:04.490" v="6820" actId="20577"/>
          <ac:spMkLst>
            <pc:docMk/>
            <pc:sldMk cId="1388635910" sldId="443"/>
            <ac:spMk id="4" creationId="{C7B75F27-374B-4146-85FF-1B92B6FC92E5}"/>
          </ac:spMkLst>
        </pc:spChg>
        <pc:spChg chg="mod">
          <ac:chgData name="Carina Carlsen" userId="2bbc854f-e44a-44ff-9bd9-0e7ce760f762" providerId="ADAL" clId="{5E971D48-F4C0-4A15-96CD-5987BAC0936B}" dt="2023-11-30T06:15:04.734" v="698" actId="26606"/>
          <ac:spMkLst>
            <pc:docMk/>
            <pc:sldMk cId="1388635910" sldId="443"/>
            <ac:spMk id="11" creationId="{00000000-0000-0000-0000-000000000000}"/>
          </ac:spMkLst>
        </pc:spChg>
        <pc:spChg chg="add mod">
          <ac:chgData name="Carina Carlsen" userId="2bbc854f-e44a-44ff-9bd9-0e7ce760f762" providerId="ADAL" clId="{5E971D48-F4C0-4A15-96CD-5987BAC0936B}" dt="2023-11-30T06:15:04.741" v="699" actId="27636"/>
          <ac:spMkLst>
            <pc:docMk/>
            <pc:sldMk cId="1388635910" sldId="443"/>
            <ac:spMk id="16" creationId="{F946CDD5-D452-9554-51E3-12DC66F07138}"/>
          </ac:spMkLst>
        </pc:spChg>
        <pc:picChg chg="add mod ord">
          <ac:chgData name="Carina Carlsen" userId="2bbc854f-e44a-44ff-9bd9-0e7ce760f762" providerId="ADAL" clId="{5E971D48-F4C0-4A15-96CD-5987BAC0936B}" dt="2023-11-30T06:15:04.734" v="698" actId="26606"/>
          <ac:picMkLst>
            <pc:docMk/>
            <pc:sldMk cId="1388635910" sldId="443"/>
            <ac:picMk id="3" creationId="{07DBB58C-3CDB-FE39-0DC1-28E012B5DD12}"/>
          </ac:picMkLst>
        </pc:picChg>
      </pc:sldChg>
      <pc:sldChg chg="del">
        <pc:chgData name="Carina Carlsen" userId="2bbc854f-e44a-44ff-9bd9-0e7ce760f762" providerId="ADAL" clId="{5E971D48-F4C0-4A15-96CD-5987BAC0936B}" dt="2023-11-30T07:25:41.973" v="5909" actId="47"/>
        <pc:sldMkLst>
          <pc:docMk/>
          <pc:sldMk cId="3602986544" sldId="445"/>
        </pc:sldMkLst>
      </pc:sldChg>
      <pc:sldChg chg="del">
        <pc:chgData name="Carina Carlsen" userId="2bbc854f-e44a-44ff-9bd9-0e7ce760f762" providerId="ADAL" clId="{5E971D48-F4C0-4A15-96CD-5987BAC0936B}" dt="2023-11-30T07:25:44.502" v="5910" actId="47"/>
        <pc:sldMkLst>
          <pc:docMk/>
          <pc:sldMk cId="2923177919" sldId="446"/>
        </pc:sldMkLst>
      </pc:sldChg>
      <pc:sldChg chg="del">
        <pc:chgData name="Carina Carlsen" userId="2bbc854f-e44a-44ff-9bd9-0e7ce760f762" providerId="ADAL" clId="{5E971D48-F4C0-4A15-96CD-5987BAC0936B}" dt="2023-11-30T07:25:51.023" v="5912" actId="47"/>
        <pc:sldMkLst>
          <pc:docMk/>
          <pc:sldMk cId="3429632027" sldId="447"/>
        </pc:sldMkLst>
      </pc:sldChg>
      <pc:sldChg chg="del">
        <pc:chgData name="Carina Carlsen" userId="2bbc854f-e44a-44ff-9bd9-0e7ce760f762" providerId="ADAL" clId="{5E971D48-F4C0-4A15-96CD-5987BAC0936B}" dt="2023-11-30T07:25:47.852" v="5911" actId="47"/>
        <pc:sldMkLst>
          <pc:docMk/>
          <pc:sldMk cId="3170171561" sldId="448"/>
        </pc:sldMkLst>
      </pc:sldChg>
      <pc:sldChg chg="modSp del mod">
        <pc:chgData name="Carina Carlsen" userId="2bbc854f-e44a-44ff-9bd9-0e7ce760f762" providerId="ADAL" clId="{5E971D48-F4C0-4A15-96CD-5987BAC0936B}" dt="2023-11-30T07:25:41.973" v="5909" actId="47"/>
        <pc:sldMkLst>
          <pc:docMk/>
          <pc:sldMk cId="3318596298" sldId="449"/>
        </pc:sldMkLst>
        <pc:spChg chg="mod">
          <ac:chgData name="Carina Carlsen" userId="2bbc854f-e44a-44ff-9bd9-0e7ce760f762" providerId="ADAL" clId="{5E971D48-F4C0-4A15-96CD-5987BAC0936B}" dt="2023-11-30T05:53:41.746" v="59" actId="27636"/>
          <ac:spMkLst>
            <pc:docMk/>
            <pc:sldMk cId="3318596298" sldId="449"/>
            <ac:spMk id="3" creationId="{2EF5F6A9-E981-4D43-9C86-74A440A0323F}"/>
          </ac:spMkLst>
        </pc:spChg>
      </pc:sldChg>
      <pc:sldChg chg="del">
        <pc:chgData name="Carina Carlsen" userId="2bbc854f-e44a-44ff-9bd9-0e7ce760f762" providerId="ADAL" clId="{5E971D48-F4C0-4A15-96CD-5987BAC0936B}" dt="2023-11-30T05:53:51.836" v="66" actId="47"/>
        <pc:sldMkLst>
          <pc:docMk/>
          <pc:sldMk cId="132402740" sldId="451"/>
        </pc:sldMkLst>
      </pc:sldChg>
      <pc:sldChg chg="del">
        <pc:chgData name="Carina Carlsen" userId="2bbc854f-e44a-44ff-9bd9-0e7ce760f762" providerId="ADAL" clId="{5E971D48-F4C0-4A15-96CD-5987BAC0936B}" dt="2023-11-30T07:25:41.973" v="5909" actId="47"/>
        <pc:sldMkLst>
          <pc:docMk/>
          <pc:sldMk cId="3393214711" sldId="452"/>
        </pc:sldMkLst>
      </pc:sldChg>
      <pc:sldChg chg="del">
        <pc:chgData name="Carina Carlsen" userId="2bbc854f-e44a-44ff-9bd9-0e7ce760f762" providerId="ADAL" clId="{5E971D48-F4C0-4A15-96CD-5987BAC0936B}" dt="2023-11-30T07:26:17.946" v="5919" actId="47"/>
        <pc:sldMkLst>
          <pc:docMk/>
          <pc:sldMk cId="3011159040" sldId="453"/>
        </pc:sldMkLst>
      </pc:sldChg>
      <pc:sldChg chg="modSp del mod">
        <pc:chgData name="Carina Carlsen" userId="2bbc854f-e44a-44ff-9bd9-0e7ce760f762" providerId="ADAL" clId="{5E971D48-F4C0-4A15-96CD-5987BAC0936B}" dt="2023-11-30T07:26:14.178" v="5918" actId="47"/>
        <pc:sldMkLst>
          <pc:docMk/>
          <pc:sldMk cId="3841335247" sldId="454"/>
        </pc:sldMkLst>
        <pc:spChg chg="mod">
          <ac:chgData name="Carina Carlsen" userId="2bbc854f-e44a-44ff-9bd9-0e7ce760f762" providerId="ADAL" clId="{5E971D48-F4C0-4A15-96CD-5987BAC0936B}" dt="2023-11-30T05:53:41.902" v="62" actId="27636"/>
          <ac:spMkLst>
            <pc:docMk/>
            <pc:sldMk cId="3841335247" sldId="454"/>
            <ac:spMk id="3" creationId="{8891107A-2AAC-4620-B4D9-E014F95A155A}"/>
          </ac:spMkLst>
        </pc:spChg>
      </pc:sldChg>
      <pc:sldChg chg="del">
        <pc:chgData name="Carina Carlsen" userId="2bbc854f-e44a-44ff-9bd9-0e7ce760f762" providerId="ADAL" clId="{5E971D48-F4C0-4A15-96CD-5987BAC0936B}" dt="2023-11-30T07:26:14.178" v="5918" actId="47"/>
        <pc:sldMkLst>
          <pc:docMk/>
          <pc:sldMk cId="3609184556" sldId="456"/>
        </pc:sldMkLst>
      </pc:sldChg>
      <pc:sldChg chg="addSp delSp modSp mod ord delAnim modAnim">
        <pc:chgData name="Carina Carlsen" userId="2bbc854f-e44a-44ff-9bd9-0e7ce760f762" providerId="ADAL" clId="{5E971D48-F4C0-4A15-96CD-5987BAC0936B}" dt="2023-11-30T06:00:34.416" v="108"/>
        <pc:sldMkLst>
          <pc:docMk/>
          <pc:sldMk cId="2603632493" sldId="457"/>
        </pc:sldMkLst>
        <pc:spChg chg="mod">
          <ac:chgData name="Carina Carlsen" userId="2bbc854f-e44a-44ff-9bd9-0e7ce760f762" providerId="ADAL" clId="{5E971D48-F4C0-4A15-96CD-5987BAC0936B}" dt="2023-11-30T06:00:24.699" v="106" actId="20577"/>
          <ac:spMkLst>
            <pc:docMk/>
            <pc:sldMk cId="2603632493" sldId="457"/>
            <ac:spMk id="2" creationId="{49FA1E58-EAFD-41E6-A715-E01D9F6E15E9}"/>
          </ac:spMkLst>
        </pc:spChg>
        <pc:spChg chg="add del mod">
          <ac:chgData name="Carina Carlsen" userId="2bbc854f-e44a-44ff-9bd9-0e7ce760f762" providerId="ADAL" clId="{5E971D48-F4C0-4A15-96CD-5987BAC0936B}" dt="2023-11-30T06:00:12.497" v="68"/>
          <ac:spMkLst>
            <pc:docMk/>
            <pc:sldMk cId="2603632493" sldId="457"/>
            <ac:spMk id="4" creationId="{470234ED-1EB4-F23F-A887-ABF30A059D84}"/>
          </ac:spMkLst>
        </pc:spChg>
        <pc:picChg chg="add mod">
          <ac:chgData name="Carina Carlsen" userId="2bbc854f-e44a-44ff-9bd9-0e7ce760f762" providerId="ADAL" clId="{5E971D48-F4C0-4A15-96CD-5987BAC0936B}" dt="2023-11-30T06:00:12.497" v="68"/>
          <ac:picMkLst>
            <pc:docMk/>
            <pc:sldMk cId="2603632493" sldId="457"/>
            <ac:picMk id="5" creationId="{33CE8972-9BFC-ED01-50DB-CA863C1AC2D3}"/>
          </ac:picMkLst>
        </pc:picChg>
        <pc:picChg chg="del">
          <ac:chgData name="Carina Carlsen" userId="2bbc854f-e44a-44ff-9bd9-0e7ce760f762" providerId="ADAL" clId="{5E971D48-F4C0-4A15-96CD-5987BAC0936B}" dt="2023-11-30T05:59:10.091" v="67" actId="478"/>
          <ac:picMkLst>
            <pc:docMk/>
            <pc:sldMk cId="2603632493" sldId="457"/>
            <ac:picMk id="7" creationId="{C07515E4-C775-4E26-B62B-420E2B5F0609}"/>
          </ac:picMkLst>
        </pc:picChg>
      </pc:sldChg>
      <pc:sldChg chg="del">
        <pc:chgData name="Carina Carlsen" userId="2bbc854f-e44a-44ff-9bd9-0e7ce760f762" providerId="ADAL" clId="{5E971D48-F4C0-4A15-96CD-5987BAC0936B}" dt="2023-11-30T07:26:09.715" v="5917" actId="47"/>
        <pc:sldMkLst>
          <pc:docMk/>
          <pc:sldMk cId="879181522" sldId="458"/>
        </pc:sldMkLst>
      </pc:sldChg>
      <pc:sldChg chg="modSp del mod">
        <pc:chgData name="Carina Carlsen" userId="2bbc854f-e44a-44ff-9bd9-0e7ce760f762" providerId="ADAL" clId="{5E971D48-F4C0-4A15-96CD-5987BAC0936B}" dt="2023-11-30T07:25:47.852" v="5911" actId="47"/>
        <pc:sldMkLst>
          <pc:docMk/>
          <pc:sldMk cId="3082283494" sldId="460"/>
        </pc:sldMkLst>
        <pc:spChg chg="mod">
          <ac:chgData name="Carina Carlsen" userId="2bbc854f-e44a-44ff-9bd9-0e7ce760f762" providerId="ADAL" clId="{5E971D48-F4C0-4A15-96CD-5987BAC0936B}" dt="2023-11-30T05:53:41.770" v="60" actId="27636"/>
          <ac:spMkLst>
            <pc:docMk/>
            <pc:sldMk cId="3082283494" sldId="460"/>
            <ac:spMk id="3" creationId="{A1DF5FFC-40FE-416A-B8D1-B4655B2CA55B}"/>
          </ac:spMkLst>
        </pc:spChg>
      </pc:sldChg>
      <pc:sldChg chg="del">
        <pc:chgData name="Carina Carlsen" userId="2bbc854f-e44a-44ff-9bd9-0e7ce760f762" providerId="ADAL" clId="{5E971D48-F4C0-4A15-96CD-5987BAC0936B}" dt="2023-11-30T07:25:58.206" v="5914" actId="47"/>
        <pc:sldMkLst>
          <pc:docMk/>
          <pc:sldMk cId="3383280858" sldId="461"/>
        </pc:sldMkLst>
      </pc:sldChg>
      <pc:sldChg chg="del">
        <pc:chgData name="Carina Carlsen" userId="2bbc854f-e44a-44ff-9bd9-0e7ce760f762" providerId="ADAL" clId="{5E971D48-F4C0-4A15-96CD-5987BAC0936B}" dt="2023-11-30T07:26:06.072" v="5916" actId="47"/>
        <pc:sldMkLst>
          <pc:docMk/>
          <pc:sldMk cId="2827610255" sldId="462"/>
        </pc:sldMkLst>
      </pc:sldChg>
      <pc:sldChg chg="del">
        <pc:chgData name="Carina Carlsen" userId="2bbc854f-e44a-44ff-9bd9-0e7ce760f762" providerId="ADAL" clId="{5E971D48-F4C0-4A15-96CD-5987BAC0936B}" dt="2023-11-30T07:25:51.023" v="5912" actId="47"/>
        <pc:sldMkLst>
          <pc:docMk/>
          <pc:sldMk cId="1380756673" sldId="464"/>
        </pc:sldMkLst>
      </pc:sldChg>
      <pc:sldChg chg="modSp del mod">
        <pc:chgData name="Carina Carlsen" userId="2bbc854f-e44a-44ff-9bd9-0e7ce760f762" providerId="ADAL" clId="{5E971D48-F4C0-4A15-96CD-5987BAC0936B}" dt="2023-11-30T07:25:41.973" v="5909" actId="47"/>
        <pc:sldMkLst>
          <pc:docMk/>
          <pc:sldMk cId="2880922052" sldId="466"/>
        </pc:sldMkLst>
        <pc:spChg chg="mod">
          <ac:chgData name="Carina Carlsen" userId="2bbc854f-e44a-44ff-9bd9-0e7ce760f762" providerId="ADAL" clId="{5E971D48-F4C0-4A15-96CD-5987BAC0936B}" dt="2023-11-30T05:53:41.694" v="58" actId="27636"/>
          <ac:spMkLst>
            <pc:docMk/>
            <pc:sldMk cId="2880922052" sldId="466"/>
            <ac:spMk id="3" creationId="{35084C17-EC4B-45B5-BEB5-7FF3DA9AAA5D}"/>
          </ac:spMkLst>
        </pc:spChg>
      </pc:sldChg>
      <pc:sldChg chg="modSp del mod">
        <pc:chgData name="Carina Carlsen" userId="2bbc854f-e44a-44ff-9bd9-0e7ce760f762" providerId="ADAL" clId="{5E971D48-F4C0-4A15-96CD-5987BAC0936B}" dt="2023-11-30T07:26:01.461" v="5915" actId="47"/>
        <pc:sldMkLst>
          <pc:docMk/>
          <pc:sldMk cId="2800321995" sldId="469"/>
        </pc:sldMkLst>
        <pc:spChg chg="mod">
          <ac:chgData name="Carina Carlsen" userId="2bbc854f-e44a-44ff-9bd9-0e7ce760f762" providerId="ADAL" clId="{5E971D48-F4C0-4A15-96CD-5987BAC0936B}" dt="2023-11-30T05:53:41.636" v="54" actId="27636"/>
          <ac:spMkLst>
            <pc:docMk/>
            <pc:sldMk cId="2800321995" sldId="469"/>
            <ac:spMk id="2" creationId="{3C29FFC7-2C23-4BB2-A8D7-9330ED72693F}"/>
          </ac:spMkLst>
        </pc:spChg>
      </pc:sldChg>
      <pc:sldChg chg="del">
        <pc:chgData name="Carina Carlsen" userId="2bbc854f-e44a-44ff-9bd9-0e7ce760f762" providerId="ADAL" clId="{5E971D48-F4C0-4A15-96CD-5987BAC0936B}" dt="2023-11-30T07:25:41.973" v="5909" actId="47"/>
        <pc:sldMkLst>
          <pc:docMk/>
          <pc:sldMk cId="564947319" sldId="472"/>
        </pc:sldMkLst>
      </pc:sldChg>
      <pc:sldChg chg="del">
        <pc:chgData name="Carina Carlsen" userId="2bbc854f-e44a-44ff-9bd9-0e7ce760f762" providerId="ADAL" clId="{5E971D48-F4C0-4A15-96CD-5987BAC0936B}" dt="2023-11-30T07:26:01.461" v="5915" actId="47"/>
        <pc:sldMkLst>
          <pc:docMk/>
          <pc:sldMk cId="1090439229" sldId="473"/>
        </pc:sldMkLst>
      </pc:sldChg>
      <pc:sldChg chg="modSp del mod">
        <pc:chgData name="Carina Carlsen" userId="2bbc854f-e44a-44ff-9bd9-0e7ce760f762" providerId="ADAL" clId="{5E971D48-F4C0-4A15-96CD-5987BAC0936B}" dt="2023-11-30T06:21:06.723" v="1075" actId="47"/>
        <pc:sldMkLst>
          <pc:docMk/>
          <pc:sldMk cId="584949080" sldId="474"/>
        </pc:sldMkLst>
        <pc:spChg chg="mod">
          <ac:chgData name="Carina Carlsen" userId="2bbc854f-e44a-44ff-9bd9-0e7ce760f762" providerId="ADAL" clId="{5E971D48-F4C0-4A15-96CD-5987BAC0936B}" dt="2023-11-30T05:53:41.658" v="57" actId="27636"/>
          <ac:spMkLst>
            <pc:docMk/>
            <pc:sldMk cId="584949080" sldId="474"/>
            <ac:spMk id="4" creationId="{D7F0C6DD-7265-445E-BF6B-9B4A2CECD0E2}"/>
          </ac:spMkLst>
        </pc:spChg>
        <pc:spChg chg="mod">
          <ac:chgData name="Carina Carlsen" userId="2bbc854f-e44a-44ff-9bd9-0e7ce760f762" providerId="ADAL" clId="{5E971D48-F4C0-4A15-96CD-5987BAC0936B}" dt="2023-11-30T05:53:41.653" v="56" actId="27636"/>
          <ac:spMkLst>
            <pc:docMk/>
            <pc:sldMk cId="584949080" sldId="474"/>
            <ac:spMk id="10" creationId="{2A386D67-D884-42DF-A4B5-3EE794BCF109}"/>
          </ac:spMkLst>
        </pc:spChg>
        <pc:spChg chg="mod">
          <ac:chgData name="Carina Carlsen" userId="2bbc854f-e44a-44ff-9bd9-0e7ce760f762" providerId="ADAL" clId="{5E971D48-F4C0-4A15-96CD-5987BAC0936B}" dt="2023-11-30T05:53:41.645" v="55" actId="27636"/>
          <ac:spMkLst>
            <pc:docMk/>
            <pc:sldMk cId="584949080" sldId="474"/>
            <ac:spMk id="11" creationId="{50BA5C46-E6FF-4F0F-97F2-3D88F95EE7A0}"/>
          </ac:spMkLst>
        </pc:spChg>
      </pc:sldChg>
      <pc:sldChg chg="del">
        <pc:chgData name="Carina Carlsen" userId="2bbc854f-e44a-44ff-9bd9-0e7ce760f762" providerId="ADAL" clId="{5E971D48-F4C0-4A15-96CD-5987BAC0936B}" dt="2023-11-30T07:26:20.264" v="5920" actId="47"/>
        <pc:sldMkLst>
          <pc:docMk/>
          <pc:sldMk cId="4280656461" sldId="475"/>
        </pc:sldMkLst>
      </pc:sldChg>
      <pc:sldChg chg="modSp del mod">
        <pc:chgData name="Carina Carlsen" userId="2bbc854f-e44a-44ff-9bd9-0e7ce760f762" providerId="ADAL" clId="{5E971D48-F4C0-4A15-96CD-5987BAC0936B}" dt="2023-11-30T07:26:20.264" v="5920" actId="47"/>
        <pc:sldMkLst>
          <pc:docMk/>
          <pc:sldMk cId="764706627" sldId="476"/>
        </pc:sldMkLst>
        <pc:spChg chg="mod">
          <ac:chgData name="Carina Carlsen" userId="2bbc854f-e44a-44ff-9bd9-0e7ce760f762" providerId="ADAL" clId="{5E971D48-F4C0-4A15-96CD-5987BAC0936B}" dt="2023-11-30T05:53:41.547" v="52" actId="27636"/>
          <ac:spMkLst>
            <pc:docMk/>
            <pc:sldMk cId="764706627" sldId="476"/>
            <ac:spMk id="3" creationId="{E2A7A50D-0931-4145-9644-D7DED73A3FCE}"/>
          </ac:spMkLst>
        </pc:spChg>
      </pc:sldChg>
      <pc:sldChg chg="del">
        <pc:chgData name="Carina Carlsen" userId="2bbc854f-e44a-44ff-9bd9-0e7ce760f762" providerId="ADAL" clId="{5E971D48-F4C0-4A15-96CD-5987BAC0936B}" dt="2023-11-30T07:25:44.502" v="5910" actId="47"/>
        <pc:sldMkLst>
          <pc:docMk/>
          <pc:sldMk cId="3154514706" sldId="478"/>
        </pc:sldMkLst>
      </pc:sldChg>
      <pc:sldChg chg="del">
        <pc:chgData name="Carina Carlsen" userId="2bbc854f-e44a-44ff-9bd9-0e7ce760f762" providerId="ADAL" clId="{5E971D48-F4C0-4A15-96CD-5987BAC0936B}" dt="2023-11-30T06:21:01.699" v="1074" actId="47"/>
        <pc:sldMkLst>
          <pc:docMk/>
          <pc:sldMk cId="616915455" sldId="482"/>
        </pc:sldMkLst>
      </pc:sldChg>
      <pc:sldChg chg="del">
        <pc:chgData name="Carina Carlsen" userId="2bbc854f-e44a-44ff-9bd9-0e7ce760f762" providerId="ADAL" clId="{5E971D48-F4C0-4A15-96CD-5987BAC0936B}" dt="2023-11-30T07:26:06.072" v="5916" actId="47"/>
        <pc:sldMkLst>
          <pc:docMk/>
          <pc:sldMk cId="2146206443" sldId="483"/>
        </pc:sldMkLst>
      </pc:sldChg>
      <pc:sldChg chg="modSp del mod ord">
        <pc:chgData name="Carina Carlsen" userId="2bbc854f-e44a-44ff-9bd9-0e7ce760f762" providerId="ADAL" clId="{5E971D48-F4C0-4A15-96CD-5987BAC0936B}" dt="2023-11-30T07:26:17.946" v="5919" actId="47"/>
        <pc:sldMkLst>
          <pc:docMk/>
          <pc:sldMk cId="1004666512" sldId="484"/>
        </pc:sldMkLst>
        <pc:spChg chg="mod">
          <ac:chgData name="Carina Carlsen" userId="2bbc854f-e44a-44ff-9bd9-0e7ce760f762" providerId="ADAL" clId="{5E971D48-F4C0-4A15-96CD-5987BAC0936B}" dt="2023-11-30T05:53:41.518" v="51" actId="27636"/>
          <ac:spMkLst>
            <pc:docMk/>
            <pc:sldMk cId="1004666512" sldId="484"/>
            <ac:spMk id="6" creationId="{92820076-8A29-4687-9673-29103FC9ADEE}"/>
          </ac:spMkLst>
        </pc:spChg>
      </pc:sldChg>
      <pc:sldChg chg="del">
        <pc:chgData name="Carina Carlsen" userId="2bbc854f-e44a-44ff-9bd9-0e7ce760f762" providerId="ADAL" clId="{5E971D48-F4C0-4A15-96CD-5987BAC0936B}" dt="2023-11-30T07:25:53.322" v="5913" actId="47"/>
        <pc:sldMkLst>
          <pc:docMk/>
          <pc:sldMk cId="3315475403" sldId="485"/>
        </pc:sldMkLst>
      </pc:sldChg>
      <pc:sldChg chg="addSp modSp new mod ord modAnim">
        <pc:chgData name="Carina Carlsen" userId="2bbc854f-e44a-44ff-9bd9-0e7ce760f762" providerId="ADAL" clId="{5E971D48-F4C0-4A15-96CD-5987BAC0936B}" dt="2023-11-30T06:31:32.340" v="1395"/>
        <pc:sldMkLst>
          <pc:docMk/>
          <pc:sldMk cId="14722718" sldId="486"/>
        </pc:sldMkLst>
        <pc:picChg chg="add mod">
          <ac:chgData name="Carina Carlsen" userId="2bbc854f-e44a-44ff-9bd9-0e7ce760f762" providerId="ADAL" clId="{5E971D48-F4C0-4A15-96CD-5987BAC0936B}" dt="2023-11-30T06:31:19.894" v="1391" actId="1076"/>
          <ac:picMkLst>
            <pc:docMk/>
            <pc:sldMk cId="14722718" sldId="486"/>
            <ac:picMk id="2" creationId="{62D181C7-D498-5226-DD24-DC2A29824E50}"/>
          </ac:picMkLst>
        </pc:picChg>
      </pc:sldChg>
      <pc:sldChg chg="addSp modSp add mod modClrScheme modAnim chgLayout modNotesTx">
        <pc:chgData name="Carina Carlsen" userId="2bbc854f-e44a-44ff-9bd9-0e7ce760f762" providerId="ADAL" clId="{5E971D48-F4C0-4A15-96CD-5987BAC0936B}" dt="2023-11-30T07:17:21.572" v="5606" actId="27636"/>
        <pc:sldMkLst>
          <pc:docMk/>
          <pc:sldMk cId="201410884" sldId="487"/>
        </pc:sldMkLst>
        <pc:spChg chg="mod">
          <ac:chgData name="Carina Carlsen" userId="2bbc854f-e44a-44ff-9bd9-0e7ce760f762" providerId="ADAL" clId="{5E971D48-F4C0-4A15-96CD-5987BAC0936B}" dt="2023-11-30T07:17:21.563" v="5605" actId="26606"/>
          <ac:spMkLst>
            <pc:docMk/>
            <pc:sldMk cId="201410884" sldId="487"/>
            <ac:spMk id="2" creationId="{82E4A53D-807C-4D6D-B804-646A022EFFF7}"/>
          </ac:spMkLst>
        </pc:spChg>
        <pc:spChg chg="mod">
          <ac:chgData name="Carina Carlsen" userId="2bbc854f-e44a-44ff-9bd9-0e7ce760f762" providerId="ADAL" clId="{5E971D48-F4C0-4A15-96CD-5987BAC0936B}" dt="2023-11-30T07:17:21.563" v="5605" actId="26606"/>
          <ac:spMkLst>
            <pc:docMk/>
            <pc:sldMk cId="201410884" sldId="487"/>
            <ac:spMk id="11" creationId="{00000000-0000-0000-0000-000000000000}"/>
          </ac:spMkLst>
        </pc:spChg>
        <pc:spChg chg="add mod">
          <ac:chgData name="Carina Carlsen" userId="2bbc854f-e44a-44ff-9bd9-0e7ce760f762" providerId="ADAL" clId="{5E971D48-F4C0-4A15-96CD-5987BAC0936B}" dt="2023-11-30T07:17:21.572" v="5606" actId="27636"/>
          <ac:spMkLst>
            <pc:docMk/>
            <pc:sldMk cId="201410884" sldId="487"/>
            <ac:spMk id="16" creationId="{61575BD6-E686-B416-FF36-79B7E4B2B097}"/>
          </ac:spMkLst>
        </pc:spChg>
        <pc:picChg chg="add mod ord">
          <ac:chgData name="Carina Carlsen" userId="2bbc854f-e44a-44ff-9bd9-0e7ce760f762" providerId="ADAL" clId="{5E971D48-F4C0-4A15-96CD-5987BAC0936B}" dt="2023-11-30T07:17:21.563" v="5605" actId="26606"/>
          <ac:picMkLst>
            <pc:docMk/>
            <pc:sldMk cId="201410884" sldId="487"/>
            <ac:picMk id="4" creationId="{9B597ACE-9615-4366-459C-8CCAFFF30564}"/>
          </ac:picMkLst>
        </pc:picChg>
      </pc:sldChg>
      <pc:sldChg chg="addSp modSp add mod modClrScheme modAnim chgLayout modNotesTx">
        <pc:chgData name="Carina Carlsen" userId="2bbc854f-e44a-44ff-9bd9-0e7ce760f762" providerId="ADAL" clId="{5E971D48-F4C0-4A15-96CD-5987BAC0936B}" dt="2023-11-30T07:15:09.530" v="5601" actId="26606"/>
        <pc:sldMkLst>
          <pc:docMk/>
          <pc:sldMk cId="2262154846" sldId="488"/>
        </pc:sldMkLst>
        <pc:spChg chg="mod">
          <ac:chgData name="Carina Carlsen" userId="2bbc854f-e44a-44ff-9bd9-0e7ce760f762" providerId="ADAL" clId="{5E971D48-F4C0-4A15-96CD-5987BAC0936B}" dt="2023-11-30T07:15:09.530" v="5601" actId="26606"/>
          <ac:spMkLst>
            <pc:docMk/>
            <pc:sldMk cId="2262154846" sldId="488"/>
            <ac:spMk id="2" creationId="{82E4A53D-807C-4D6D-B804-646A022EFFF7}"/>
          </ac:spMkLst>
        </pc:spChg>
        <pc:spChg chg="mod">
          <ac:chgData name="Carina Carlsen" userId="2bbc854f-e44a-44ff-9bd9-0e7ce760f762" providerId="ADAL" clId="{5E971D48-F4C0-4A15-96CD-5987BAC0936B}" dt="2023-11-30T07:15:09.530" v="5601" actId="26606"/>
          <ac:spMkLst>
            <pc:docMk/>
            <pc:sldMk cId="2262154846" sldId="488"/>
            <ac:spMk id="11" creationId="{00000000-0000-0000-0000-000000000000}"/>
          </ac:spMkLst>
        </pc:spChg>
        <pc:picChg chg="add mod">
          <ac:chgData name="Carina Carlsen" userId="2bbc854f-e44a-44ff-9bd9-0e7ce760f762" providerId="ADAL" clId="{5E971D48-F4C0-4A15-96CD-5987BAC0936B}" dt="2023-11-30T07:15:09.530" v="5601" actId="26606"/>
          <ac:picMkLst>
            <pc:docMk/>
            <pc:sldMk cId="2262154846" sldId="488"/>
            <ac:picMk id="4" creationId="{8DCEB0F4-BC87-B964-9AC7-AC7ADA5678E1}"/>
          </ac:picMkLst>
        </pc:picChg>
      </pc:sldChg>
      <pc:sldChg chg="addSp delSp modSp add mod modClrScheme modAnim chgLayout modNotesTx">
        <pc:chgData name="Carina Carlsen" userId="2bbc854f-e44a-44ff-9bd9-0e7ce760f762" providerId="ADAL" clId="{5E971D48-F4C0-4A15-96CD-5987BAC0936B}" dt="2023-11-30T07:21:27.249" v="5778" actId="27636"/>
        <pc:sldMkLst>
          <pc:docMk/>
          <pc:sldMk cId="2528682615" sldId="489"/>
        </pc:sldMkLst>
        <pc:spChg chg="mod">
          <ac:chgData name="Carina Carlsen" userId="2bbc854f-e44a-44ff-9bd9-0e7ce760f762" providerId="ADAL" clId="{5E971D48-F4C0-4A15-96CD-5987BAC0936B}" dt="2023-11-30T07:21:27.240" v="5777" actId="26606"/>
          <ac:spMkLst>
            <pc:docMk/>
            <pc:sldMk cId="2528682615" sldId="489"/>
            <ac:spMk id="2" creationId="{82E4A53D-807C-4D6D-B804-646A022EFFF7}"/>
          </ac:spMkLst>
        </pc:spChg>
        <pc:spChg chg="add del">
          <ac:chgData name="Carina Carlsen" userId="2bbc854f-e44a-44ff-9bd9-0e7ce760f762" providerId="ADAL" clId="{5E971D48-F4C0-4A15-96CD-5987BAC0936B}" dt="2023-11-30T07:21:06.351" v="5769" actId="22"/>
          <ac:spMkLst>
            <pc:docMk/>
            <pc:sldMk cId="2528682615" sldId="489"/>
            <ac:spMk id="4" creationId="{B5EEF1B7-5703-2F4D-5B6E-26529FD97291}"/>
          </ac:spMkLst>
        </pc:spChg>
        <pc:spChg chg="mod">
          <ac:chgData name="Carina Carlsen" userId="2bbc854f-e44a-44ff-9bd9-0e7ce760f762" providerId="ADAL" clId="{5E971D48-F4C0-4A15-96CD-5987BAC0936B}" dt="2023-11-30T07:21:27.240" v="5777" actId="26606"/>
          <ac:spMkLst>
            <pc:docMk/>
            <pc:sldMk cId="2528682615" sldId="489"/>
            <ac:spMk id="11" creationId="{00000000-0000-0000-0000-000000000000}"/>
          </ac:spMkLst>
        </pc:spChg>
        <pc:spChg chg="add mod">
          <ac:chgData name="Carina Carlsen" userId="2bbc854f-e44a-44ff-9bd9-0e7ce760f762" providerId="ADAL" clId="{5E971D48-F4C0-4A15-96CD-5987BAC0936B}" dt="2023-11-30T07:21:27.249" v="5778" actId="27636"/>
          <ac:spMkLst>
            <pc:docMk/>
            <pc:sldMk cId="2528682615" sldId="489"/>
            <ac:spMk id="16" creationId="{F6AD5C58-4DA8-23AF-1689-30613481C3B6}"/>
          </ac:spMkLst>
        </pc:spChg>
        <pc:picChg chg="add mod ord">
          <ac:chgData name="Carina Carlsen" userId="2bbc854f-e44a-44ff-9bd9-0e7ce760f762" providerId="ADAL" clId="{5E971D48-F4C0-4A15-96CD-5987BAC0936B}" dt="2023-11-30T07:21:27.240" v="5777" actId="26606"/>
          <ac:picMkLst>
            <pc:docMk/>
            <pc:sldMk cId="2528682615" sldId="489"/>
            <ac:picMk id="6" creationId="{BB09855C-D43E-9754-7285-F1EB9EB69513}"/>
          </ac:picMkLst>
        </pc:picChg>
      </pc:sldChg>
      <pc:sldChg chg="addSp modSp add mod modClrScheme modAnim chgLayout modNotesTx">
        <pc:chgData name="Carina Carlsen" userId="2bbc854f-e44a-44ff-9bd9-0e7ce760f762" providerId="ADAL" clId="{5E971D48-F4C0-4A15-96CD-5987BAC0936B}" dt="2023-11-30T07:24:59.280" v="5908" actId="5793"/>
        <pc:sldMkLst>
          <pc:docMk/>
          <pc:sldMk cId="288394196" sldId="490"/>
        </pc:sldMkLst>
        <pc:spChg chg="mod">
          <ac:chgData name="Carina Carlsen" userId="2bbc854f-e44a-44ff-9bd9-0e7ce760f762" providerId="ADAL" clId="{5E971D48-F4C0-4A15-96CD-5987BAC0936B}" dt="2023-11-30T07:24:59.280" v="5908" actId="5793"/>
          <ac:spMkLst>
            <pc:docMk/>
            <pc:sldMk cId="288394196" sldId="490"/>
            <ac:spMk id="2" creationId="{82E4A53D-807C-4D6D-B804-646A022EFFF7}"/>
          </ac:spMkLst>
        </pc:spChg>
        <pc:spChg chg="mod">
          <ac:chgData name="Carina Carlsen" userId="2bbc854f-e44a-44ff-9bd9-0e7ce760f762" providerId="ADAL" clId="{5E971D48-F4C0-4A15-96CD-5987BAC0936B}" dt="2023-11-30T07:24:32.882" v="5871" actId="26606"/>
          <ac:spMkLst>
            <pc:docMk/>
            <pc:sldMk cId="288394196" sldId="490"/>
            <ac:spMk id="11" creationId="{00000000-0000-0000-0000-000000000000}"/>
          </ac:spMkLst>
        </pc:spChg>
        <pc:picChg chg="add mod">
          <ac:chgData name="Carina Carlsen" userId="2bbc854f-e44a-44ff-9bd9-0e7ce760f762" providerId="ADAL" clId="{5E971D48-F4C0-4A15-96CD-5987BAC0936B}" dt="2023-11-30T07:24:32.882" v="5871" actId="26606"/>
          <ac:picMkLst>
            <pc:docMk/>
            <pc:sldMk cId="288394196" sldId="490"/>
            <ac:picMk id="4" creationId="{8DADA44B-4650-7651-789C-92EE044CD1B9}"/>
          </ac:picMkLst>
        </pc:picChg>
      </pc:sldChg>
      <pc:sldChg chg="addSp modSp add mod modClrScheme modAnim chgLayout modNotesTx">
        <pc:chgData name="Carina Carlsen" userId="2bbc854f-e44a-44ff-9bd9-0e7ce760f762" providerId="ADAL" clId="{5E971D48-F4C0-4A15-96CD-5987BAC0936B}" dt="2023-11-30T06:51:17.173" v="3286" actId="20577"/>
        <pc:sldMkLst>
          <pc:docMk/>
          <pc:sldMk cId="634369772" sldId="491"/>
        </pc:sldMkLst>
        <pc:spChg chg="mod">
          <ac:chgData name="Carina Carlsen" userId="2bbc854f-e44a-44ff-9bd9-0e7ce760f762" providerId="ADAL" clId="{5E971D48-F4C0-4A15-96CD-5987BAC0936B}" dt="2023-11-30T06:51:17.173" v="3286" actId="20577"/>
          <ac:spMkLst>
            <pc:docMk/>
            <pc:sldMk cId="634369772" sldId="491"/>
            <ac:spMk id="2" creationId="{82E4A53D-807C-4D6D-B804-646A022EFFF7}"/>
          </ac:spMkLst>
        </pc:spChg>
        <pc:spChg chg="mod">
          <ac:chgData name="Carina Carlsen" userId="2bbc854f-e44a-44ff-9bd9-0e7ce760f762" providerId="ADAL" clId="{5E971D48-F4C0-4A15-96CD-5987BAC0936B}" dt="2023-11-30T06:51:03.691" v="3278" actId="26606"/>
          <ac:spMkLst>
            <pc:docMk/>
            <pc:sldMk cId="634369772" sldId="491"/>
            <ac:spMk id="11" creationId="{00000000-0000-0000-0000-000000000000}"/>
          </ac:spMkLst>
        </pc:spChg>
        <pc:spChg chg="add mod">
          <ac:chgData name="Carina Carlsen" userId="2bbc854f-e44a-44ff-9bd9-0e7ce760f762" providerId="ADAL" clId="{5E971D48-F4C0-4A15-96CD-5987BAC0936B}" dt="2023-11-30T06:51:03.707" v="3279" actId="27636"/>
          <ac:spMkLst>
            <pc:docMk/>
            <pc:sldMk cId="634369772" sldId="491"/>
            <ac:spMk id="16" creationId="{0D134F7F-7D82-594F-3059-30493EF4DDAF}"/>
          </ac:spMkLst>
        </pc:spChg>
        <pc:picChg chg="add mod ord">
          <ac:chgData name="Carina Carlsen" userId="2bbc854f-e44a-44ff-9bd9-0e7ce760f762" providerId="ADAL" clId="{5E971D48-F4C0-4A15-96CD-5987BAC0936B}" dt="2023-11-30T06:51:03.691" v="3278" actId="26606"/>
          <ac:picMkLst>
            <pc:docMk/>
            <pc:sldMk cId="634369772" sldId="491"/>
            <ac:picMk id="4" creationId="{B173BDFC-C809-E326-5388-7ED2A283323B}"/>
          </ac:picMkLst>
        </pc:picChg>
      </pc:sldChg>
      <pc:sldChg chg="addSp delSp modSp add mod ord modClrScheme chgLayout modNotesTx">
        <pc:chgData name="Carina Carlsen" userId="2bbc854f-e44a-44ff-9bd9-0e7ce760f762" providerId="ADAL" clId="{5E971D48-F4C0-4A15-96CD-5987BAC0936B}" dt="2023-11-30T07:28:49.961" v="6090" actId="26606"/>
        <pc:sldMkLst>
          <pc:docMk/>
          <pc:sldMk cId="1388917580" sldId="492"/>
        </pc:sldMkLst>
        <pc:spChg chg="mod">
          <ac:chgData name="Carina Carlsen" userId="2bbc854f-e44a-44ff-9bd9-0e7ce760f762" providerId="ADAL" clId="{5E971D48-F4C0-4A15-96CD-5987BAC0936B}" dt="2023-11-30T07:28:49.961" v="6090" actId="26606"/>
          <ac:spMkLst>
            <pc:docMk/>
            <pc:sldMk cId="1388917580" sldId="492"/>
            <ac:spMk id="7" creationId="{00000000-0000-0000-0000-000000000000}"/>
          </ac:spMkLst>
        </pc:spChg>
        <pc:spChg chg="mod">
          <ac:chgData name="Carina Carlsen" userId="2bbc854f-e44a-44ff-9bd9-0e7ce760f762" providerId="ADAL" clId="{5E971D48-F4C0-4A15-96CD-5987BAC0936B}" dt="2023-11-30T07:28:49.961" v="6090" actId="26606"/>
          <ac:spMkLst>
            <pc:docMk/>
            <pc:sldMk cId="1388917580" sldId="492"/>
            <ac:spMk id="8" creationId="{00000000-0000-0000-0000-000000000000}"/>
          </ac:spMkLst>
        </pc:spChg>
        <pc:picChg chg="del">
          <ac:chgData name="Carina Carlsen" userId="2bbc854f-e44a-44ff-9bd9-0e7ce760f762" providerId="ADAL" clId="{5E971D48-F4C0-4A15-96CD-5987BAC0936B}" dt="2023-11-30T07:28:42.450" v="6086" actId="478"/>
          <ac:picMkLst>
            <pc:docMk/>
            <pc:sldMk cId="1388917580" sldId="492"/>
            <ac:picMk id="3" creationId="{66ABFE24-1F6E-0B1D-7CA0-F46064D41C9D}"/>
          </ac:picMkLst>
        </pc:picChg>
        <pc:picChg chg="add mod">
          <ac:chgData name="Carina Carlsen" userId="2bbc854f-e44a-44ff-9bd9-0e7ce760f762" providerId="ADAL" clId="{5E971D48-F4C0-4A15-96CD-5987BAC0936B}" dt="2023-11-30T07:28:49.961" v="6090" actId="26606"/>
          <ac:picMkLst>
            <pc:docMk/>
            <pc:sldMk cId="1388917580" sldId="492"/>
            <ac:picMk id="4" creationId="{6EECB4C0-3321-BDCB-1D7A-2504768F7CBB}"/>
          </ac:picMkLst>
        </pc:picChg>
      </pc:sldChg>
      <pc:sldChg chg="add del modNotesTx">
        <pc:chgData name="Carina Carlsen" userId="2bbc854f-e44a-44ff-9bd9-0e7ce760f762" providerId="ADAL" clId="{5E971D48-F4C0-4A15-96CD-5987BAC0936B}" dt="2023-11-30T07:36:19.986" v="6804" actId="47"/>
        <pc:sldMkLst>
          <pc:docMk/>
          <pc:sldMk cId="1099697630" sldId="493"/>
        </pc:sldMkLst>
      </pc:sldChg>
      <pc:sldChg chg="addSp delSp modSp add mod modClrScheme chgLayout modNotesTx">
        <pc:chgData name="Carina Carlsen" userId="2bbc854f-e44a-44ff-9bd9-0e7ce760f762" providerId="ADAL" clId="{5E971D48-F4C0-4A15-96CD-5987BAC0936B}" dt="2023-11-30T07:36:18.242" v="6803" actId="20577"/>
        <pc:sldMkLst>
          <pc:docMk/>
          <pc:sldMk cId="1184273995" sldId="494"/>
        </pc:sldMkLst>
        <pc:spChg chg="mod">
          <ac:chgData name="Carina Carlsen" userId="2bbc854f-e44a-44ff-9bd9-0e7ce760f762" providerId="ADAL" clId="{5E971D48-F4C0-4A15-96CD-5987BAC0936B}" dt="2023-11-30T07:31:30.190" v="6207" actId="26606"/>
          <ac:spMkLst>
            <pc:docMk/>
            <pc:sldMk cId="1184273995" sldId="494"/>
            <ac:spMk id="7" creationId="{00000000-0000-0000-0000-000000000000}"/>
          </ac:spMkLst>
        </pc:spChg>
        <pc:spChg chg="add mod">
          <ac:chgData name="Carina Carlsen" userId="2bbc854f-e44a-44ff-9bd9-0e7ce760f762" providerId="ADAL" clId="{5E971D48-F4C0-4A15-96CD-5987BAC0936B}" dt="2023-11-30T07:33:44.812" v="6266" actId="113"/>
          <ac:spMkLst>
            <pc:docMk/>
            <pc:sldMk cId="1184273995" sldId="494"/>
            <ac:spMk id="8" creationId="{00000000-0000-0000-0000-000000000000}"/>
          </ac:spMkLst>
        </pc:spChg>
        <pc:spChg chg="del mod replId">
          <ac:chgData name="Carina Carlsen" userId="2bbc854f-e44a-44ff-9bd9-0e7ce760f762" providerId="ADAL" clId="{5E971D48-F4C0-4A15-96CD-5987BAC0936B}" dt="2023-11-30T07:31:30.190" v="6207" actId="26606"/>
          <ac:spMkLst>
            <pc:docMk/>
            <pc:sldMk cId="1184273995" sldId="494"/>
            <ac:spMk id="1028" creationId="{00000000-0000-0000-0000-000000000000}"/>
          </ac:spMkLst>
        </pc:spChg>
        <pc:picChg chg="add mod">
          <ac:chgData name="Carina Carlsen" userId="2bbc854f-e44a-44ff-9bd9-0e7ce760f762" providerId="ADAL" clId="{5E971D48-F4C0-4A15-96CD-5987BAC0936B}" dt="2023-11-30T07:33:48.293" v="6267" actId="1076"/>
          <ac:picMkLst>
            <pc:docMk/>
            <pc:sldMk cId="1184273995" sldId="494"/>
            <ac:picMk id="2" creationId="{4DACDF0A-13CC-11BF-25A6-2207241037F1}"/>
          </ac:picMkLst>
        </pc:picChg>
        <pc:picChg chg="del">
          <ac:chgData name="Carina Carlsen" userId="2bbc854f-e44a-44ff-9bd9-0e7ce760f762" providerId="ADAL" clId="{5E971D48-F4C0-4A15-96CD-5987BAC0936B}" dt="2023-11-30T07:29:38.149" v="6124" actId="478"/>
          <ac:picMkLst>
            <pc:docMk/>
            <pc:sldMk cId="1184273995" sldId="494"/>
            <ac:picMk id="4" creationId="{6EECB4C0-3321-BDCB-1D7A-2504768F7CBB}"/>
          </ac:picMkLst>
        </pc:picChg>
        <pc:picChg chg="add mod">
          <ac:chgData name="Carina Carlsen" userId="2bbc854f-e44a-44ff-9bd9-0e7ce760f762" providerId="ADAL" clId="{5E971D48-F4C0-4A15-96CD-5987BAC0936B}" dt="2023-11-30T07:31:30.190" v="6207" actId="26606"/>
          <ac:picMkLst>
            <pc:docMk/>
            <pc:sldMk cId="1184273995" sldId="494"/>
            <ac:picMk id="1026" creationId="{5BF3BB01-527D-50A1-D85E-AA89C23E0C91}"/>
          </ac:picMkLst>
        </pc:picChg>
      </pc:sldChg>
    </pc:docChg>
  </pc:docChgLst>
  <pc:docChgLst>
    <pc:chgData name="Carina Carlsen" userId="2bbc854f-e44a-44ff-9bd9-0e7ce760f762" providerId="ADAL" clId="{4AA606A4-ABBC-4C20-9A47-80318AC80C5B}"/>
    <pc:docChg chg="undo custSel addSld delSld modSld sldOrd">
      <pc:chgData name="Carina Carlsen" userId="2bbc854f-e44a-44ff-9bd9-0e7ce760f762" providerId="ADAL" clId="{4AA606A4-ABBC-4C20-9A47-80318AC80C5B}" dt="2024-09-10T06:46:18.031" v="3591" actId="1076"/>
      <pc:docMkLst>
        <pc:docMk/>
      </pc:docMkLst>
      <pc:sldChg chg="addSp delSp modSp mod modNotesTx">
        <pc:chgData name="Carina Carlsen" userId="2bbc854f-e44a-44ff-9bd9-0e7ce760f762" providerId="ADAL" clId="{4AA606A4-ABBC-4C20-9A47-80318AC80C5B}" dt="2024-02-26T08:36:05.493" v="2833" actId="20577"/>
        <pc:sldMkLst>
          <pc:docMk/>
          <pc:sldMk cId="1128923886" sldId="412"/>
        </pc:sldMkLst>
        <pc:spChg chg="mod">
          <ac:chgData name="Carina Carlsen" userId="2bbc854f-e44a-44ff-9bd9-0e7ce760f762" providerId="ADAL" clId="{4AA606A4-ABBC-4C20-9A47-80318AC80C5B}" dt="2024-02-15T11:05:37.042" v="14" actId="20577"/>
          <ac:spMkLst>
            <pc:docMk/>
            <pc:sldMk cId="1128923886" sldId="412"/>
            <ac:spMk id="3" creationId="{00000000-0000-0000-0000-000000000000}"/>
          </ac:spMkLst>
        </pc:spChg>
        <pc:spChg chg="add del mod">
          <ac:chgData name="Carina Carlsen" userId="2bbc854f-e44a-44ff-9bd9-0e7ce760f762" providerId="ADAL" clId="{4AA606A4-ABBC-4C20-9A47-80318AC80C5B}" dt="2024-02-15T11:05:26.873" v="1" actId="931"/>
          <ac:spMkLst>
            <pc:docMk/>
            <pc:sldMk cId="1128923886" sldId="412"/>
            <ac:spMk id="5" creationId="{CB373FB3-36D4-1314-2DCD-566DFE983712}"/>
          </ac:spMkLst>
        </pc:spChg>
        <pc:picChg chg="add mod ord">
          <ac:chgData name="Carina Carlsen" userId="2bbc854f-e44a-44ff-9bd9-0e7ce760f762" providerId="ADAL" clId="{4AA606A4-ABBC-4C20-9A47-80318AC80C5B}" dt="2024-02-15T11:05:31.808" v="4" actId="26606"/>
          <ac:picMkLst>
            <pc:docMk/>
            <pc:sldMk cId="1128923886" sldId="412"/>
            <ac:picMk id="7" creationId="{EC0EC611-3F3C-F7E1-6F5C-59B14273BEED}"/>
          </ac:picMkLst>
        </pc:picChg>
        <pc:picChg chg="del">
          <ac:chgData name="Carina Carlsen" userId="2bbc854f-e44a-44ff-9bd9-0e7ce760f762" providerId="ADAL" clId="{4AA606A4-ABBC-4C20-9A47-80318AC80C5B}" dt="2024-02-15T11:05:14.832" v="0" actId="478"/>
          <ac:picMkLst>
            <pc:docMk/>
            <pc:sldMk cId="1128923886" sldId="412"/>
            <ac:picMk id="8" creationId="{8A01D20A-7226-733C-7BA5-E39C88203E76}"/>
          </ac:picMkLst>
        </pc:picChg>
      </pc:sldChg>
      <pc:sldChg chg="add del">
        <pc:chgData name="Carina Carlsen" userId="2bbc854f-e44a-44ff-9bd9-0e7ce760f762" providerId="ADAL" clId="{4AA606A4-ABBC-4C20-9A47-80318AC80C5B}" dt="2024-09-10T06:22:41.801" v="3301" actId="47"/>
        <pc:sldMkLst>
          <pc:docMk/>
          <pc:sldMk cId="1046961350" sldId="418"/>
        </pc:sldMkLst>
      </pc:sldChg>
      <pc:sldChg chg="addSp delSp modSp mod modNotesTx">
        <pc:chgData name="Carina Carlsen" userId="2bbc854f-e44a-44ff-9bd9-0e7ce760f762" providerId="ADAL" clId="{4AA606A4-ABBC-4C20-9A47-80318AC80C5B}" dt="2024-02-26T08:34:49.487" v="2815" actId="20577"/>
        <pc:sldMkLst>
          <pc:docMk/>
          <pc:sldMk cId="2714878557" sldId="423"/>
        </pc:sldMkLst>
        <pc:spChg chg="mod">
          <ac:chgData name="Carina Carlsen" userId="2bbc854f-e44a-44ff-9bd9-0e7ce760f762" providerId="ADAL" clId="{4AA606A4-ABBC-4C20-9A47-80318AC80C5B}" dt="2024-02-26T08:32:11.166" v="2448" actId="20577"/>
          <ac:spMkLst>
            <pc:docMk/>
            <pc:sldMk cId="2714878557" sldId="423"/>
            <ac:spMk id="5" creationId="{00000000-0000-0000-0000-000000000000}"/>
          </ac:spMkLst>
        </pc:spChg>
        <pc:spChg chg="mod">
          <ac:chgData name="Carina Carlsen" userId="2bbc854f-e44a-44ff-9bd9-0e7ce760f762" providerId="ADAL" clId="{4AA606A4-ABBC-4C20-9A47-80318AC80C5B}" dt="2024-02-26T08:09:45.829" v="2180" actId="20577"/>
          <ac:spMkLst>
            <pc:docMk/>
            <pc:sldMk cId="2714878557" sldId="423"/>
            <ac:spMk id="11" creationId="{00000000-0000-0000-0000-000000000000}"/>
          </ac:spMkLst>
        </pc:spChg>
        <pc:spChg chg="del">
          <ac:chgData name="Carina Carlsen" userId="2bbc854f-e44a-44ff-9bd9-0e7ce760f762" providerId="ADAL" clId="{4AA606A4-ABBC-4C20-9A47-80318AC80C5B}" dt="2024-02-26T08:11:05.308" v="2186" actId="26606"/>
          <ac:spMkLst>
            <pc:docMk/>
            <pc:sldMk cId="2714878557" sldId="423"/>
            <ac:spMk id="16" creationId="{4F98AD99-1204-6752-3C19-C769076494C1}"/>
          </ac:spMkLst>
        </pc:spChg>
        <pc:spChg chg="add mod">
          <ac:chgData name="Carina Carlsen" userId="2bbc854f-e44a-44ff-9bd9-0e7ce760f762" providerId="ADAL" clId="{4AA606A4-ABBC-4C20-9A47-80318AC80C5B}" dt="2024-02-26T08:11:05.316" v="2187" actId="27636"/>
          <ac:spMkLst>
            <pc:docMk/>
            <pc:sldMk cId="2714878557" sldId="423"/>
            <ac:spMk id="21" creationId="{816FF93C-88E7-7D11-28AE-FE2FDD8E9218}"/>
          </ac:spMkLst>
        </pc:spChg>
        <pc:picChg chg="del">
          <ac:chgData name="Carina Carlsen" userId="2bbc854f-e44a-44ff-9bd9-0e7ce760f762" providerId="ADAL" clId="{4AA606A4-ABBC-4C20-9A47-80318AC80C5B}" dt="2024-02-26T08:10:55.536" v="2182" actId="478"/>
          <ac:picMkLst>
            <pc:docMk/>
            <pc:sldMk cId="2714878557" sldId="423"/>
            <ac:picMk id="3" creationId="{AAB90296-5BDE-A98A-1A7D-DD1697479642}"/>
          </ac:picMkLst>
        </pc:picChg>
        <pc:picChg chg="add mod ord">
          <ac:chgData name="Carina Carlsen" userId="2bbc854f-e44a-44ff-9bd9-0e7ce760f762" providerId="ADAL" clId="{4AA606A4-ABBC-4C20-9A47-80318AC80C5B}" dt="2024-02-26T08:11:05.308" v="2186" actId="26606"/>
          <ac:picMkLst>
            <pc:docMk/>
            <pc:sldMk cId="2714878557" sldId="423"/>
            <ac:picMk id="4" creationId="{C6CFD612-E036-C751-E6AA-CA4EFB3A82ED}"/>
          </ac:picMkLst>
        </pc:picChg>
      </pc:sldChg>
      <pc:sldChg chg="modSp mod ord modNotesTx">
        <pc:chgData name="Carina Carlsen" userId="2bbc854f-e44a-44ff-9bd9-0e7ce760f762" providerId="ADAL" clId="{4AA606A4-ABBC-4C20-9A47-80318AC80C5B}" dt="2024-02-26T08:49:06.222" v="2935" actId="20577"/>
        <pc:sldMkLst>
          <pc:docMk/>
          <pc:sldMk cId="3849733548" sldId="425"/>
        </pc:sldMkLst>
        <pc:spChg chg="mod">
          <ac:chgData name="Carina Carlsen" userId="2bbc854f-e44a-44ff-9bd9-0e7ce760f762" providerId="ADAL" clId="{4AA606A4-ABBC-4C20-9A47-80318AC80C5B}" dt="2024-02-26T08:39:56.467" v="2906" actId="20577"/>
          <ac:spMkLst>
            <pc:docMk/>
            <pc:sldMk cId="3849733548" sldId="425"/>
            <ac:spMk id="8" creationId="{F61D98C0-AB7D-4142-ADFA-5ACB39ACD32D}"/>
          </ac:spMkLst>
        </pc:spChg>
        <pc:spChg chg="mod">
          <ac:chgData name="Carina Carlsen" userId="2bbc854f-e44a-44ff-9bd9-0e7ce760f762" providerId="ADAL" clId="{4AA606A4-ABBC-4C20-9A47-80318AC80C5B}" dt="2024-02-26T08:02:54.399" v="2095" actId="207"/>
          <ac:spMkLst>
            <pc:docMk/>
            <pc:sldMk cId="3849733548" sldId="425"/>
            <ac:spMk id="9" creationId="{3C417D22-AA96-4596-9F95-80F7A1E25E45}"/>
          </ac:spMkLst>
        </pc:spChg>
        <pc:spChg chg="mod">
          <ac:chgData name="Carina Carlsen" userId="2bbc854f-e44a-44ff-9bd9-0e7ce760f762" providerId="ADAL" clId="{4AA606A4-ABBC-4C20-9A47-80318AC80C5B}" dt="2024-02-26T08:02:46.418" v="2093" actId="20577"/>
          <ac:spMkLst>
            <pc:docMk/>
            <pc:sldMk cId="3849733548" sldId="425"/>
            <ac:spMk id="11" creationId="{00000000-0000-0000-0000-000000000000}"/>
          </ac:spMkLst>
        </pc:spChg>
        <pc:spChg chg="mod">
          <ac:chgData name="Carina Carlsen" userId="2bbc854f-e44a-44ff-9bd9-0e7ce760f762" providerId="ADAL" clId="{4AA606A4-ABBC-4C20-9A47-80318AC80C5B}" dt="2024-02-26T08:02:59.233" v="2096" actId="207"/>
          <ac:spMkLst>
            <pc:docMk/>
            <pc:sldMk cId="3849733548" sldId="425"/>
            <ac:spMk id="12" creationId="{61E97592-373C-475B-9F85-52B96F31866C}"/>
          </ac:spMkLst>
        </pc:spChg>
        <pc:spChg chg="mod">
          <ac:chgData name="Carina Carlsen" userId="2bbc854f-e44a-44ff-9bd9-0e7ce760f762" providerId="ADAL" clId="{4AA606A4-ABBC-4C20-9A47-80318AC80C5B}" dt="2024-02-26T08:03:01.668" v="2097" actId="207"/>
          <ac:spMkLst>
            <pc:docMk/>
            <pc:sldMk cId="3849733548" sldId="425"/>
            <ac:spMk id="13" creationId="{27B5C1A3-6D6A-4CE8-8B2D-18F9D4389B84}"/>
          </ac:spMkLst>
        </pc:spChg>
        <pc:spChg chg="mod">
          <ac:chgData name="Carina Carlsen" userId="2bbc854f-e44a-44ff-9bd9-0e7ce760f762" providerId="ADAL" clId="{4AA606A4-ABBC-4C20-9A47-80318AC80C5B}" dt="2024-02-26T08:03:06.364" v="2098" actId="207"/>
          <ac:spMkLst>
            <pc:docMk/>
            <pc:sldMk cId="3849733548" sldId="425"/>
            <ac:spMk id="14" creationId="{319CD1B6-3D19-45FD-8366-98F158789ABD}"/>
          </ac:spMkLst>
        </pc:spChg>
      </pc:sldChg>
      <pc:sldChg chg="addSp delSp modSp del mod modClrScheme modAnim chgLayout modNotesTx">
        <pc:chgData name="Carina Carlsen" userId="2bbc854f-e44a-44ff-9bd9-0e7ce760f762" providerId="ADAL" clId="{4AA606A4-ABBC-4C20-9A47-80318AC80C5B}" dt="2024-02-15T14:25:31.335" v="1238" actId="47"/>
        <pc:sldMkLst>
          <pc:docMk/>
          <pc:sldMk cId="168632112" sldId="426"/>
        </pc:sldMkLst>
        <pc:spChg chg="del mod">
          <ac:chgData name="Carina Carlsen" userId="2bbc854f-e44a-44ff-9bd9-0e7ce760f762" providerId="ADAL" clId="{4AA606A4-ABBC-4C20-9A47-80318AC80C5B}" dt="2024-02-15T11:06:56.112" v="37"/>
          <ac:spMkLst>
            <pc:docMk/>
            <pc:sldMk cId="168632112" sldId="426"/>
            <ac:spMk id="5" creationId="{00000000-0000-0000-0000-000000000000}"/>
          </ac:spMkLst>
        </pc:spChg>
        <pc:spChg chg="add del mod">
          <ac:chgData name="Carina Carlsen" userId="2bbc854f-e44a-44ff-9bd9-0e7ce760f762" providerId="ADAL" clId="{4AA606A4-ABBC-4C20-9A47-80318AC80C5B}" dt="2024-02-15T14:25:08.797" v="1231"/>
          <ac:spMkLst>
            <pc:docMk/>
            <pc:sldMk cId="168632112" sldId="426"/>
            <ac:spMk id="7" creationId="{CE9826D5-EEEA-EA6D-D8A4-A3EBBB135580}"/>
          </ac:spMkLst>
        </pc:spChg>
        <pc:spChg chg="mod">
          <ac:chgData name="Carina Carlsen" userId="2bbc854f-e44a-44ff-9bd9-0e7ce760f762" providerId="ADAL" clId="{4AA606A4-ABBC-4C20-9A47-80318AC80C5B}" dt="2024-02-15T14:07:12.026" v="1195" actId="26606"/>
          <ac:spMkLst>
            <pc:docMk/>
            <pc:sldMk cId="168632112" sldId="426"/>
            <ac:spMk id="11" creationId="{00000000-0000-0000-0000-000000000000}"/>
          </ac:spMkLst>
        </pc:spChg>
        <pc:spChg chg="add mod">
          <ac:chgData name="Carina Carlsen" userId="2bbc854f-e44a-44ff-9bd9-0e7ce760f762" providerId="ADAL" clId="{4AA606A4-ABBC-4C20-9A47-80318AC80C5B}" dt="2024-02-15T14:25:11.974" v="1234" actId="478"/>
          <ac:spMkLst>
            <pc:docMk/>
            <pc:sldMk cId="168632112" sldId="426"/>
            <ac:spMk id="12" creationId="{F3F10B66-A695-7C1D-AA20-B794DF701073}"/>
          </ac:spMkLst>
        </pc:spChg>
        <pc:spChg chg="add mod">
          <ac:chgData name="Carina Carlsen" userId="2bbc854f-e44a-44ff-9bd9-0e7ce760f762" providerId="ADAL" clId="{4AA606A4-ABBC-4C20-9A47-80318AC80C5B}" dt="2024-02-15T14:25:29.391" v="1237" actId="478"/>
          <ac:spMkLst>
            <pc:docMk/>
            <pc:sldMk cId="168632112" sldId="426"/>
            <ac:spMk id="14" creationId="{D2B9B943-BAA5-3904-1AEB-25BFAD6264FF}"/>
          </ac:spMkLst>
        </pc:spChg>
        <pc:spChg chg="add del mod">
          <ac:chgData name="Carina Carlsen" userId="2bbc854f-e44a-44ff-9bd9-0e7ce760f762" providerId="ADAL" clId="{4AA606A4-ABBC-4C20-9A47-80318AC80C5B}" dt="2024-02-15T14:21:08.203" v="1230" actId="478"/>
          <ac:spMkLst>
            <pc:docMk/>
            <pc:sldMk cId="168632112" sldId="426"/>
            <ac:spMk id="16" creationId="{A317075B-300C-B8DD-FCFF-21ED1F993FBE}"/>
          </ac:spMkLst>
        </pc:spChg>
        <pc:picChg chg="del">
          <ac:chgData name="Carina Carlsen" userId="2bbc854f-e44a-44ff-9bd9-0e7ce760f762" providerId="ADAL" clId="{4AA606A4-ABBC-4C20-9A47-80318AC80C5B}" dt="2024-02-15T11:05:43.367" v="15" actId="478"/>
          <ac:picMkLst>
            <pc:docMk/>
            <pc:sldMk cId="168632112" sldId="426"/>
            <ac:picMk id="3" creationId="{722440B9-877E-0F85-8C57-DEC07D00DA15}"/>
          </ac:picMkLst>
        </pc:picChg>
        <pc:picChg chg="add del mod">
          <ac:chgData name="Carina Carlsen" userId="2bbc854f-e44a-44ff-9bd9-0e7ce760f762" providerId="ADAL" clId="{4AA606A4-ABBC-4C20-9A47-80318AC80C5B}" dt="2024-02-15T14:25:11.974" v="1234" actId="478"/>
          <ac:picMkLst>
            <pc:docMk/>
            <pc:sldMk cId="168632112" sldId="426"/>
            <ac:picMk id="4" creationId="{F8C10987-E628-95B5-980C-E05FBB0AE6EE}"/>
          </ac:picMkLst>
        </pc:picChg>
        <pc:picChg chg="add del mod">
          <ac:chgData name="Carina Carlsen" userId="2bbc854f-e44a-44ff-9bd9-0e7ce760f762" providerId="ADAL" clId="{4AA606A4-ABBC-4C20-9A47-80318AC80C5B}" dt="2024-02-15T14:25:29.391" v="1237" actId="478"/>
          <ac:picMkLst>
            <pc:docMk/>
            <pc:sldMk cId="168632112" sldId="426"/>
            <ac:picMk id="9" creationId="{5D08115A-9944-B28F-5DC5-57ACD79408B6}"/>
          </ac:picMkLst>
        </pc:picChg>
      </pc:sldChg>
      <pc:sldChg chg="del ord">
        <pc:chgData name="Carina Carlsen" userId="2bbc854f-e44a-44ff-9bd9-0e7ce760f762" providerId="ADAL" clId="{4AA606A4-ABBC-4C20-9A47-80318AC80C5B}" dt="2024-09-10T06:22:16.214" v="3288" actId="47"/>
        <pc:sldMkLst>
          <pc:docMk/>
          <pc:sldMk cId="2195016625" sldId="435"/>
        </pc:sldMkLst>
      </pc:sldChg>
      <pc:sldChg chg="del">
        <pc:chgData name="Carina Carlsen" userId="2bbc854f-e44a-44ff-9bd9-0e7ce760f762" providerId="ADAL" clId="{4AA606A4-ABBC-4C20-9A47-80318AC80C5B}" dt="2024-02-26T08:04:34.304" v="2157" actId="47"/>
        <pc:sldMkLst>
          <pc:docMk/>
          <pc:sldMk cId="820533810" sldId="439"/>
        </pc:sldMkLst>
      </pc:sldChg>
      <pc:sldChg chg="addSp delSp modSp add del mod modAnim modNotesTx">
        <pc:chgData name="Carina Carlsen" userId="2bbc854f-e44a-44ff-9bd9-0e7ce760f762" providerId="ADAL" clId="{4AA606A4-ABBC-4C20-9A47-80318AC80C5B}" dt="2024-09-10T06:22:24.377" v="3294" actId="47"/>
        <pc:sldMkLst>
          <pc:docMk/>
          <pc:sldMk cId="1388635910" sldId="443"/>
        </pc:sldMkLst>
        <pc:spChg chg="mod">
          <ac:chgData name="Carina Carlsen" userId="2bbc854f-e44a-44ff-9bd9-0e7ce760f762" providerId="ADAL" clId="{4AA606A4-ABBC-4C20-9A47-80318AC80C5B}" dt="2024-02-26T08:52:56.947" v="3067" actId="5793"/>
          <ac:spMkLst>
            <pc:docMk/>
            <pc:sldMk cId="1388635910" sldId="443"/>
            <ac:spMk id="4" creationId="{C7B75F27-374B-4146-85FF-1B92B6FC92E5}"/>
          </ac:spMkLst>
        </pc:spChg>
        <pc:spChg chg="mod">
          <ac:chgData name="Carina Carlsen" userId="2bbc854f-e44a-44ff-9bd9-0e7ce760f762" providerId="ADAL" clId="{4AA606A4-ABBC-4C20-9A47-80318AC80C5B}" dt="2024-02-26T08:50:47.099" v="2972" actId="20577"/>
          <ac:spMkLst>
            <pc:docMk/>
            <pc:sldMk cId="1388635910" sldId="443"/>
            <ac:spMk id="11" creationId="{00000000-0000-0000-0000-000000000000}"/>
          </ac:spMkLst>
        </pc:spChg>
        <pc:spChg chg="del">
          <ac:chgData name="Carina Carlsen" userId="2bbc854f-e44a-44ff-9bd9-0e7ce760f762" providerId="ADAL" clId="{4AA606A4-ABBC-4C20-9A47-80318AC80C5B}" dt="2024-02-26T08:52:37.252" v="3060" actId="26606"/>
          <ac:spMkLst>
            <pc:docMk/>
            <pc:sldMk cId="1388635910" sldId="443"/>
            <ac:spMk id="16" creationId="{F946CDD5-D452-9554-51E3-12DC66F07138}"/>
          </ac:spMkLst>
        </pc:spChg>
        <pc:spChg chg="add mod">
          <ac:chgData name="Carina Carlsen" userId="2bbc854f-e44a-44ff-9bd9-0e7ce760f762" providerId="ADAL" clId="{4AA606A4-ABBC-4C20-9A47-80318AC80C5B}" dt="2024-02-26T08:52:37.267" v="3061" actId="27636"/>
          <ac:spMkLst>
            <pc:docMk/>
            <pc:sldMk cId="1388635910" sldId="443"/>
            <ac:spMk id="21" creationId="{10498695-CE15-AAD2-E363-B6E7F53595EC}"/>
          </ac:spMkLst>
        </pc:spChg>
        <pc:picChg chg="del">
          <ac:chgData name="Carina Carlsen" userId="2bbc854f-e44a-44ff-9bd9-0e7ce760f762" providerId="ADAL" clId="{4AA606A4-ABBC-4C20-9A47-80318AC80C5B}" dt="2024-02-26T08:52:26.658" v="3056" actId="478"/>
          <ac:picMkLst>
            <pc:docMk/>
            <pc:sldMk cId="1388635910" sldId="443"/>
            <ac:picMk id="3" creationId="{07DBB58C-3CDB-FE39-0DC1-28E012B5DD12}"/>
          </ac:picMkLst>
        </pc:picChg>
        <pc:picChg chg="add mod ord">
          <ac:chgData name="Carina Carlsen" userId="2bbc854f-e44a-44ff-9bd9-0e7ce760f762" providerId="ADAL" clId="{4AA606A4-ABBC-4C20-9A47-80318AC80C5B}" dt="2024-02-26T08:52:37.252" v="3060" actId="26606"/>
          <ac:picMkLst>
            <pc:docMk/>
            <pc:sldMk cId="1388635910" sldId="443"/>
            <ac:picMk id="5" creationId="{B1575AF0-C5DD-C555-216A-C6E91B95EB3B}"/>
          </ac:picMkLst>
        </pc:picChg>
      </pc:sldChg>
      <pc:sldChg chg="addSp delSp modSp mod ord delAnim modAnim modNotesTx">
        <pc:chgData name="Carina Carlsen" userId="2bbc854f-e44a-44ff-9bd9-0e7ce760f762" providerId="ADAL" clId="{4AA606A4-ABBC-4C20-9A47-80318AC80C5B}" dt="2024-09-10T06:46:18.031" v="3591" actId="1076"/>
        <pc:sldMkLst>
          <pc:docMk/>
          <pc:sldMk cId="2603632493" sldId="457"/>
        </pc:sldMkLst>
        <pc:spChg chg="del mod">
          <ac:chgData name="Carina Carlsen" userId="2bbc854f-e44a-44ff-9bd9-0e7ce760f762" providerId="ADAL" clId="{4AA606A4-ABBC-4C20-9A47-80318AC80C5B}" dt="2024-02-15T13:53:49.728" v="711" actId="26606"/>
          <ac:spMkLst>
            <pc:docMk/>
            <pc:sldMk cId="2603632493" sldId="457"/>
            <ac:spMk id="2" creationId="{49FA1E58-EAFD-41E6-A715-E01D9F6E15E9}"/>
          </ac:spMkLst>
        </pc:spChg>
        <pc:spChg chg="add del mod">
          <ac:chgData name="Carina Carlsen" userId="2bbc854f-e44a-44ff-9bd9-0e7ce760f762" providerId="ADAL" clId="{4AA606A4-ABBC-4C20-9A47-80318AC80C5B}" dt="2024-02-15T13:53:44.994" v="710"/>
          <ac:spMkLst>
            <pc:docMk/>
            <pc:sldMk cId="2603632493" sldId="457"/>
            <ac:spMk id="4" creationId="{3612980C-BE99-E8EB-43A5-5D8C6948CC54}"/>
          </ac:spMkLst>
        </pc:spChg>
        <pc:spChg chg="add mod">
          <ac:chgData name="Carina Carlsen" userId="2bbc854f-e44a-44ff-9bd9-0e7ce760f762" providerId="ADAL" clId="{4AA606A4-ABBC-4C20-9A47-80318AC80C5B}" dt="2024-09-10T06:46:04.286" v="3586" actId="478"/>
          <ac:spMkLst>
            <pc:docMk/>
            <pc:sldMk cId="2603632493" sldId="457"/>
            <ac:spMk id="4" creationId="{FA13243C-A7F4-D3D9-0796-BC4347884510}"/>
          </ac:spMkLst>
        </pc:spChg>
        <pc:picChg chg="add mod">
          <ac:chgData name="Carina Carlsen" userId="2bbc854f-e44a-44ff-9bd9-0e7ce760f762" providerId="ADAL" clId="{4AA606A4-ABBC-4C20-9A47-80318AC80C5B}" dt="2024-09-10T06:46:18.031" v="3591" actId="1076"/>
          <ac:picMkLst>
            <pc:docMk/>
            <pc:sldMk cId="2603632493" sldId="457"/>
            <ac:picMk id="2" creationId="{04FDBC66-2272-AD61-F41E-9FF2D59E80C0}"/>
          </ac:picMkLst>
        </pc:picChg>
        <pc:picChg chg="del">
          <ac:chgData name="Carina Carlsen" userId="2bbc854f-e44a-44ff-9bd9-0e7ce760f762" providerId="ADAL" clId="{4AA606A4-ABBC-4C20-9A47-80318AC80C5B}" dt="2024-02-15T13:53:16.780" v="708" actId="478"/>
          <ac:picMkLst>
            <pc:docMk/>
            <pc:sldMk cId="2603632493" sldId="457"/>
            <ac:picMk id="5" creationId="{33CE8972-9BFC-ED01-50DB-CA863C1AC2D3}"/>
          </ac:picMkLst>
        </pc:picChg>
        <pc:picChg chg="add del mod">
          <ac:chgData name="Carina Carlsen" userId="2bbc854f-e44a-44ff-9bd9-0e7ce760f762" providerId="ADAL" clId="{4AA606A4-ABBC-4C20-9A47-80318AC80C5B}" dt="2024-09-10T06:46:04.286" v="3586" actId="478"/>
          <ac:picMkLst>
            <pc:docMk/>
            <pc:sldMk cId="2603632493" sldId="457"/>
            <ac:picMk id="6" creationId="{7B671C9A-CED3-3AAF-E1C6-F9226859F0E5}"/>
          </ac:picMkLst>
        </pc:picChg>
      </pc:sldChg>
      <pc:sldChg chg="addSp delSp modSp mod ord modClrScheme delAnim chgLayout modNotesTx">
        <pc:chgData name="Carina Carlsen" userId="2bbc854f-e44a-44ff-9bd9-0e7ce760f762" providerId="ADAL" clId="{4AA606A4-ABBC-4C20-9A47-80318AC80C5B}" dt="2024-02-26T08:02:29.151" v="2081" actId="113"/>
        <pc:sldMkLst>
          <pc:docMk/>
          <pc:sldMk cId="14722718" sldId="486"/>
        </pc:sldMkLst>
        <pc:spChg chg="add mod ord">
          <ac:chgData name="Carina Carlsen" userId="2bbc854f-e44a-44ff-9bd9-0e7ce760f762" providerId="ADAL" clId="{4AA606A4-ABBC-4C20-9A47-80318AC80C5B}" dt="2024-02-26T08:02:29.151" v="2081" actId="113"/>
          <ac:spMkLst>
            <pc:docMk/>
            <pc:sldMk cId="14722718" sldId="486"/>
            <ac:spMk id="7" creationId="{2E9632AF-CF16-1338-B991-9E11073AECF9}"/>
          </ac:spMkLst>
        </pc:spChg>
        <pc:spChg chg="add mod">
          <ac:chgData name="Carina Carlsen" userId="2bbc854f-e44a-44ff-9bd9-0e7ce760f762" providerId="ADAL" clId="{4AA606A4-ABBC-4C20-9A47-80318AC80C5B}" dt="2024-02-26T08:02:01.138" v="2075" actId="207"/>
          <ac:spMkLst>
            <pc:docMk/>
            <pc:sldMk cId="14722718" sldId="486"/>
            <ac:spMk id="14" creationId="{A8C76FA4-359A-B392-0499-F8A357CBEFC8}"/>
          </ac:spMkLst>
        </pc:spChg>
        <pc:spChg chg="add mod">
          <ac:chgData name="Carina Carlsen" userId="2bbc854f-e44a-44ff-9bd9-0e7ce760f762" providerId="ADAL" clId="{4AA606A4-ABBC-4C20-9A47-80318AC80C5B}" dt="2024-02-26T08:01:46.556" v="2071" actId="27636"/>
          <ac:spMkLst>
            <pc:docMk/>
            <pc:sldMk cId="14722718" sldId="486"/>
            <ac:spMk id="16" creationId="{EB2EE3E5-BEDC-B4C6-6A40-EDDEF8F088D7}"/>
          </ac:spMkLst>
        </pc:spChg>
        <pc:picChg chg="del">
          <ac:chgData name="Carina Carlsen" userId="2bbc854f-e44a-44ff-9bd9-0e7ce760f762" providerId="ADAL" clId="{4AA606A4-ABBC-4C20-9A47-80318AC80C5B}" dt="2024-02-26T07:44:27.283" v="1250" actId="478"/>
          <ac:picMkLst>
            <pc:docMk/>
            <pc:sldMk cId="14722718" sldId="486"/>
            <ac:picMk id="2" creationId="{62D181C7-D498-5226-DD24-DC2A29824E50}"/>
          </ac:picMkLst>
        </pc:picChg>
        <pc:picChg chg="add del mod">
          <ac:chgData name="Carina Carlsen" userId="2bbc854f-e44a-44ff-9bd9-0e7ce760f762" providerId="ADAL" clId="{4AA606A4-ABBC-4C20-9A47-80318AC80C5B}" dt="2024-02-26T07:58:22.171" v="2026" actId="478"/>
          <ac:picMkLst>
            <pc:docMk/>
            <pc:sldMk cId="14722718" sldId="486"/>
            <ac:picMk id="4" creationId="{D55DC1B0-FFB5-B281-88B7-8FEC0552CC7C}"/>
          </ac:picMkLst>
        </pc:picChg>
        <pc:picChg chg="add del mod">
          <ac:chgData name="Carina Carlsen" userId="2bbc854f-e44a-44ff-9bd9-0e7ce760f762" providerId="ADAL" clId="{4AA606A4-ABBC-4C20-9A47-80318AC80C5B}" dt="2024-02-26T08:01:31.631" v="2066" actId="478"/>
          <ac:picMkLst>
            <pc:docMk/>
            <pc:sldMk cId="14722718" sldId="486"/>
            <ac:picMk id="6" creationId="{B6FF3A38-8C2B-BDFB-2697-1EDF985B2824}"/>
          </ac:picMkLst>
        </pc:picChg>
        <pc:picChg chg="add mod">
          <ac:chgData name="Carina Carlsen" userId="2bbc854f-e44a-44ff-9bd9-0e7ce760f762" providerId="ADAL" clId="{4AA606A4-ABBC-4C20-9A47-80318AC80C5B}" dt="2024-02-26T08:01:46.550" v="2070" actId="26606"/>
          <ac:picMkLst>
            <pc:docMk/>
            <pc:sldMk cId="14722718" sldId="486"/>
            <ac:picMk id="9" creationId="{A2EEEA37-F5EF-7D6D-6350-0D5919F8911D}"/>
          </ac:picMkLst>
        </pc:picChg>
      </pc:sldChg>
      <pc:sldChg chg="add del">
        <pc:chgData name="Carina Carlsen" userId="2bbc854f-e44a-44ff-9bd9-0e7ce760f762" providerId="ADAL" clId="{4AA606A4-ABBC-4C20-9A47-80318AC80C5B}" dt="2024-09-10T06:22:40.750" v="3300" actId="47"/>
        <pc:sldMkLst>
          <pc:docMk/>
          <pc:sldMk cId="201410884" sldId="487"/>
        </pc:sldMkLst>
      </pc:sldChg>
      <pc:sldChg chg="del">
        <pc:chgData name="Carina Carlsen" userId="2bbc854f-e44a-44ff-9bd9-0e7ce760f762" providerId="ADAL" clId="{4AA606A4-ABBC-4C20-9A47-80318AC80C5B}" dt="2024-09-10T06:22:39.553" v="3299" actId="47"/>
        <pc:sldMkLst>
          <pc:docMk/>
          <pc:sldMk cId="2262154846" sldId="488"/>
        </pc:sldMkLst>
      </pc:sldChg>
      <pc:sldChg chg="del">
        <pc:chgData name="Carina Carlsen" userId="2bbc854f-e44a-44ff-9bd9-0e7ce760f762" providerId="ADAL" clId="{4AA606A4-ABBC-4C20-9A47-80318AC80C5B}" dt="2024-09-10T06:22:35.215" v="3298" actId="47"/>
        <pc:sldMkLst>
          <pc:docMk/>
          <pc:sldMk cId="2528682615" sldId="489"/>
        </pc:sldMkLst>
      </pc:sldChg>
      <pc:sldChg chg="del">
        <pc:chgData name="Carina Carlsen" userId="2bbc854f-e44a-44ff-9bd9-0e7ce760f762" providerId="ADAL" clId="{4AA606A4-ABBC-4C20-9A47-80318AC80C5B}" dt="2024-09-10T06:22:33.865" v="3297" actId="47"/>
        <pc:sldMkLst>
          <pc:docMk/>
          <pc:sldMk cId="288394196" sldId="490"/>
        </pc:sldMkLst>
      </pc:sldChg>
      <pc:sldChg chg="del">
        <pc:chgData name="Carina Carlsen" userId="2bbc854f-e44a-44ff-9bd9-0e7ce760f762" providerId="ADAL" clId="{4AA606A4-ABBC-4C20-9A47-80318AC80C5B}" dt="2024-09-10T06:22:31.976" v="3296" actId="47"/>
        <pc:sldMkLst>
          <pc:docMk/>
          <pc:sldMk cId="634369772" sldId="491"/>
        </pc:sldMkLst>
      </pc:sldChg>
      <pc:sldChg chg="del">
        <pc:chgData name="Carina Carlsen" userId="2bbc854f-e44a-44ff-9bd9-0e7ce760f762" providerId="ADAL" clId="{4AA606A4-ABBC-4C20-9A47-80318AC80C5B}" dt="2024-09-10T06:22:30.839" v="3295" actId="47"/>
        <pc:sldMkLst>
          <pc:docMk/>
          <pc:sldMk cId="1388917580" sldId="492"/>
        </pc:sldMkLst>
      </pc:sldChg>
      <pc:sldChg chg="addSp delSp modSp new mod ord modClrScheme chgLayout modNotesTx">
        <pc:chgData name="Carina Carlsen" userId="2bbc854f-e44a-44ff-9bd9-0e7ce760f762" providerId="ADAL" clId="{4AA606A4-ABBC-4C20-9A47-80318AC80C5B}" dt="2024-02-26T08:57:56.033" v="3285" actId="1076"/>
        <pc:sldMkLst>
          <pc:docMk/>
          <pc:sldMk cId="955062329" sldId="495"/>
        </pc:sldMkLst>
        <pc:spChg chg="add del mod">
          <ac:chgData name="Carina Carlsen" userId="2bbc854f-e44a-44ff-9bd9-0e7ce760f762" providerId="ADAL" clId="{4AA606A4-ABBC-4C20-9A47-80318AC80C5B}" dt="2024-02-26T08:55:10.885" v="3072" actId="26606"/>
          <ac:spMkLst>
            <pc:docMk/>
            <pc:sldMk cId="955062329" sldId="495"/>
            <ac:spMk id="8" creationId="{75EA0DBE-F1CC-1022-FBA2-392BB6F6EF2F}"/>
          </ac:spMkLst>
        </pc:spChg>
        <pc:spChg chg="add del mod">
          <ac:chgData name="Carina Carlsen" userId="2bbc854f-e44a-44ff-9bd9-0e7ce760f762" providerId="ADAL" clId="{4AA606A4-ABBC-4C20-9A47-80318AC80C5B}" dt="2024-02-26T08:55:10.885" v="3072" actId="26606"/>
          <ac:spMkLst>
            <pc:docMk/>
            <pc:sldMk cId="955062329" sldId="495"/>
            <ac:spMk id="10" creationId="{824F104E-900E-0C9A-1488-F8BF78162BC2}"/>
          </ac:spMkLst>
        </pc:spChg>
        <pc:spChg chg="add del mod">
          <ac:chgData name="Carina Carlsen" userId="2bbc854f-e44a-44ff-9bd9-0e7ce760f762" providerId="ADAL" clId="{4AA606A4-ABBC-4C20-9A47-80318AC80C5B}" dt="2024-02-26T08:55:12.458" v="3074" actId="26606"/>
          <ac:spMkLst>
            <pc:docMk/>
            <pc:sldMk cId="955062329" sldId="495"/>
            <ac:spMk id="12" creationId="{B36C72F3-3616-5EBF-94C3-39A2412BB1AF}"/>
          </ac:spMkLst>
        </pc:spChg>
        <pc:spChg chg="add del mod">
          <ac:chgData name="Carina Carlsen" userId="2bbc854f-e44a-44ff-9bd9-0e7ce760f762" providerId="ADAL" clId="{4AA606A4-ABBC-4C20-9A47-80318AC80C5B}" dt="2024-02-26T08:55:12.458" v="3074" actId="26606"/>
          <ac:spMkLst>
            <pc:docMk/>
            <pc:sldMk cId="955062329" sldId="495"/>
            <ac:spMk id="13" creationId="{188C49E5-56A0-233F-5E8B-53533A193BBA}"/>
          </ac:spMkLst>
        </pc:spChg>
        <pc:spChg chg="add del mod">
          <ac:chgData name="Carina Carlsen" userId="2bbc854f-e44a-44ff-9bd9-0e7ce760f762" providerId="ADAL" clId="{4AA606A4-ABBC-4C20-9A47-80318AC80C5B}" dt="2024-02-26T08:55:15.070" v="3076" actId="26606"/>
          <ac:spMkLst>
            <pc:docMk/>
            <pc:sldMk cId="955062329" sldId="495"/>
            <ac:spMk id="15" creationId="{50260F17-41DC-AE90-6A5A-ECB45C092D50}"/>
          </ac:spMkLst>
        </pc:spChg>
        <pc:spChg chg="add del mod">
          <ac:chgData name="Carina Carlsen" userId="2bbc854f-e44a-44ff-9bd9-0e7ce760f762" providerId="ADAL" clId="{4AA606A4-ABBC-4C20-9A47-80318AC80C5B}" dt="2024-02-26T08:55:15.070" v="3076" actId="26606"/>
          <ac:spMkLst>
            <pc:docMk/>
            <pc:sldMk cId="955062329" sldId="495"/>
            <ac:spMk id="16" creationId="{5EB16965-D2BD-2491-808A-9C5C3A4B77FC}"/>
          </ac:spMkLst>
        </pc:spChg>
        <pc:spChg chg="add mod">
          <ac:chgData name="Carina Carlsen" userId="2bbc854f-e44a-44ff-9bd9-0e7ce760f762" providerId="ADAL" clId="{4AA606A4-ABBC-4C20-9A47-80318AC80C5B}" dt="2024-02-26T08:57:54.495" v="3284" actId="1076"/>
          <ac:spMkLst>
            <pc:docMk/>
            <pc:sldMk cId="955062329" sldId="495"/>
            <ac:spMk id="18" creationId="{75EA0DBE-F1CC-1022-FBA2-392BB6F6EF2F}"/>
          </ac:spMkLst>
        </pc:spChg>
        <pc:spChg chg="add del mod">
          <ac:chgData name="Carina Carlsen" userId="2bbc854f-e44a-44ff-9bd9-0e7ce760f762" providerId="ADAL" clId="{4AA606A4-ABBC-4C20-9A47-80318AC80C5B}" dt="2024-02-26T08:55:33.029" v="3088" actId="26606"/>
          <ac:spMkLst>
            <pc:docMk/>
            <pc:sldMk cId="955062329" sldId="495"/>
            <ac:spMk id="19" creationId="{824F104E-900E-0C9A-1488-F8BF78162BC2}"/>
          </ac:spMkLst>
        </pc:spChg>
        <pc:spChg chg="add mod">
          <ac:chgData name="Carina Carlsen" userId="2bbc854f-e44a-44ff-9bd9-0e7ce760f762" providerId="ADAL" clId="{4AA606A4-ABBC-4C20-9A47-80318AC80C5B}" dt="2024-02-26T08:57:48.046" v="3281" actId="14100"/>
          <ac:spMkLst>
            <pc:docMk/>
            <pc:sldMk cId="955062329" sldId="495"/>
            <ac:spMk id="24" creationId="{020B9DDE-FBBD-839E-444B-705744AE62E9}"/>
          </ac:spMkLst>
        </pc:spChg>
        <pc:spChg chg="add mod">
          <ac:chgData name="Carina Carlsen" userId="2bbc854f-e44a-44ff-9bd9-0e7ce760f762" providerId="ADAL" clId="{4AA606A4-ABBC-4C20-9A47-80318AC80C5B}" dt="2024-02-26T08:55:33.041" v="3089" actId="27636"/>
          <ac:spMkLst>
            <pc:docMk/>
            <pc:sldMk cId="955062329" sldId="495"/>
            <ac:spMk id="26" creationId="{C0FC280C-BE13-6D41-B528-D333DA5F87DA}"/>
          </ac:spMkLst>
        </pc:spChg>
        <pc:picChg chg="add mod modCrop">
          <ac:chgData name="Carina Carlsen" userId="2bbc854f-e44a-44ff-9bd9-0e7ce760f762" providerId="ADAL" clId="{4AA606A4-ABBC-4C20-9A47-80318AC80C5B}" dt="2024-02-26T08:57:56.033" v="3285" actId="1076"/>
          <ac:picMkLst>
            <pc:docMk/>
            <pc:sldMk cId="955062329" sldId="495"/>
            <ac:picMk id="3" creationId="{E11E7ABA-B7B9-0C30-D5DC-0D023F4D34FA}"/>
          </ac:picMkLst>
        </pc:picChg>
      </pc:sldChg>
      <pc:sldChg chg="addSp delSp modSp add del mod modAnim modNotesTx">
        <pc:chgData name="Carina Carlsen" userId="2bbc854f-e44a-44ff-9bd9-0e7ce760f762" providerId="ADAL" clId="{4AA606A4-ABBC-4C20-9A47-80318AC80C5B}" dt="2024-09-10T06:29:19.595" v="3403" actId="47"/>
        <pc:sldMkLst>
          <pc:docMk/>
          <pc:sldMk cId="2122455123" sldId="496"/>
        </pc:sldMkLst>
        <pc:spChg chg="add">
          <ac:chgData name="Carina Carlsen" userId="2bbc854f-e44a-44ff-9bd9-0e7ce760f762" providerId="ADAL" clId="{4AA606A4-ABBC-4C20-9A47-80318AC80C5B}" dt="2024-09-10T06:25:19.264" v="3304"/>
          <ac:spMkLst>
            <pc:docMk/>
            <pc:sldMk cId="2122455123" sldId="496"/>
            <ac:spMk id="2" creationId="{4769B8EE-BD08-8EDD-B8D9-EFD9D1E08E13}"/>
          </ac:spMkLst>
        </pc:spChg>
        <pc:spChg chg="add mod">
          <ac:chgData name="Carina Carlsen" userId="2bbc854f-e44a-44ff-9bd9-0e7ce760f762" providerId="ADAL" clId="{4AA606A4-ABBC-4C20-9A47-80318AC80C5B}" dt="2024-09-10T06:25:33.893" v="3308"/>
          <ac:spMkLst>
            <pc:docMk/>
            <pc:sldMk cId="2122455123" sldId="496"/>
            <ac:spMk id="3" creationId="{E5A646F9-3A77-4491-3AD2-4125B98C2860}"/>
          </ac:spMkLst>
        </pc:spChg>
        <pc:spChg chg="add del mod">
          <ac:chgData name="Carina Carlsen" userId="2bbc854f-e44a-44ff-9bd9-0e7ce760f762" providerId="ADAL" clId="{4AA606A4-ABBC-4C20-9A47-80318AC80C5B}" dt="2024-09-10T06:26:52.306" v="3329" actId="20577"/>
          <ac:spMkLst>
            <pc:docMk/>
            <pc:sldMk cId="2122455123" sldId="496"/>
            <ac:spMk id="4" creationId="{C7B75F27-374B-4146-85FF-1B92B6FC92E5}"/>
          </ac:spMkLst>
        </pc:spChg>
        <pc:spChg chg="add">
          <ac:chgData name="Carina Carlsen" userId="2bbc854f-e44a-44ff-9bd9-0e7ce760f762" providerId="ADAL" clId="{4AA606A4-ABBC-4C20-9A47-80318AC80C5B}" dt="2024-09-10T06:25:38.832" v="3311"/>
          <ac:spMkLst>
            <pc:docMk/>
            <pc:sldMk cId="2122455123" sldId="496"/>
            <ac:spMk id="6" creationId="{A47AA8A2-5290-724E-3893-666919F2F2A4}"/>
          </ac:spMkLst>
        </pc:spChg>
        <pc:spChg chg="add mod">
          <ac:chgData name="Carina Carlsen" userId="2bbc854f-e44a-44ff-9bd9-0e7ce760f762" providerId="ADAL" clId="{4AA606A4-ABBC-4C20-9A47-80318AC80C5B}" dt="2024-09-10T06:25:50.313" v="3315"/>
          <ac:spMkLst>
            <pc:docMk/>
            <pc:sldMk cId="2122455123" sldId="496"/>
            <ac:spMk id="7" creationId="{6761F509-CA77-25D3-DEA0-0866E9F8AB5F}"/>
          </ac:spMkLst>
        </pc:spChg>
        <pc:spChg chg="add">
          <ac:chgData name="Carina Carlsen" userId="2bbc854f-e44a-44ff-9bd9-0e7ce760f762" providerId="ADAL" clId="{4AA606A4-ABBC-4C20-9A47-80318AC80C5B}" dt="2024-09-10T06:26:00.376" v="3324"/>
          <ac:spMkLst>
            <pc:docMk/>
            <pc:sldMk cId="2122455123" sldId="496"/>
            <ac:spMk id="8" creationId="{E16F9E2A-1C6C-13CF-6947-94FB14480BAC}"/>
          </ac:spMkLst>
        </pc:spChg>
        <pc:spChg chg="add">
          <ac:chgData name="Carina Carlsen" userId="2bbc854f-e44a-44ff-9bd9-0e7ce760f762" providerId="ADAL" clId="{4AA606A4-ABBC-4C20-9A47-80318AC80C5B}" dt="2024-09-10T06:26:07.429" v="3326"/>
          <ac:spMkLst>
            <pc:docMk/>
            <pc:sldMk cId="2122455123" sldId="496"/>
            <ac:spMk id="9" creationId="{62AC95FF-7D30-F4F7-21F9-52F60CE627D2}"/>
          </ac:spMkLst>
        </pc:spChg>
        <pc:spChg chg="mod">
          <ac:chgData name="Carina Carlsen" userId="2bbc854f-e44a-44ff-9bd9-0e7ce760f762" providerId="ADAL" clId="{4AA606A4-ABBC-4C20-9A47-80318AC80C5B}" dt="2024-09-10T06:24:55.171" v="3303"/>
          <ac:spMkLst>
            <pc:docMk/>
            <pc:sldMk cId="2122455123" sldId="496"/>
            <ac:spMk id="11" creationId="{00000000-0000-0000-0000-000000000000}"/>
          </ac:spMkLst>
        </pc:spChg>
      </pc:sldChg>
      <pc:sldChg chg="addSp delSp modSp add mod modAnim modNotesTx">
        <pc:chgData name="Carina Carlsen" userId="2bbc854f-e44a-44ff-9bd9-0e7ce760f762" providerId="ADAL" clId="{4AA606A4-ABBC-4C20-9A47-80318AC80C5B}" dt="2024-09-10T06:38:28.211" v="3583" actId="27636"/>
        <pc:sldMkLst>
          <pc:docMk/>
          <pc:sldMk cId="535151039" sldId="497"/>
        </pc:sldMkLst>
        <pc:spChg chg="mod">
          <ac:chgData name="Carina Carlsen" userId="2bbc854f-e44a-44ff-9bd9-0e7ce760f762" providerId="ADAL" clId="{4AA606A4-ABBC-4C20-9A47-80318AC80C5B}" dt="2024-09-10T06:29:14.171" v="3402" actId="20577"/>
          <ac:spMkLst>
            <pc:docMk/>
            <pc:sldMk cId="535151039" sldId="497"/>
            <ac:spMk id="4" creationId="{C7B75F27-374B-4146-85FF-1B92B6FC92E5}"/>
          </ac:spMkLst>
        </pc:spChg>
        <pc:spChg chg="del">
          <ac:chgData name="Carina Carlsen" userId="2bbc854f-e44a-44ff-9bd9-0e7ce760f762" providerId="ADAL" clId="{4AA606A4-ABBC-4C20-9A47-80318AC80C5B}" dt="2024-09-10T06:38:28.176" v="3582" actId="26606"/>
          <ac:spMkLst>
            <pc:docMk/>
            <pc:sldMk cId="535151039" sldId="497"/>
            <ac:spMk id="21" creationId="{10498695-CE15-AAD2-E363-B6E7F53595EC}"/>
          </ac:spMkLst>
        </pc:spChg>
        <pc:spChg chg="add mod">
          <ac:chgData name="Carina Carlsen" userId="2bbc854f-e44a-44ff-9bd9-0e7ce760f762" providerId="ADAL" clId="{4AA606A4-ABBC-4C20-9A47-80318AC80C5B}" dt="2024-09-10T06:38:28.211" v="3583" actId="27636"/>
          <ac:spMkLst>
            <pc:docMk/>
            <pc:sldMk cId="535151039" sldId="497"/>
            <ac:spMk id="26" creationId="{9E206F26-AE6C-6DFB-73F8-E4417AAC89EF}"/>
          </ac:spMkLst>
        </pc:spChg>
        <pc:picChg chg="add del mod">
          <ac:chgData name="Carina Carlsen" userId="2bbc854f-e44a-44ff-9bd9-0e7ce760f762" providerId="ADAL" clId="{4AA606A4-ABBC-4C20-9A47-80318AC80C5B}" dt="2024-09-10T06:38:21.827" v="3581" actId="478"/>
          <ac:picMkLst>
            <pc:docMk/>
            <pc:sldMk cId="535151039" sldId="497"/>
            <ac:picMk id="3" creationId="{EDA006AD-FB8C-12EE-1FDC-0F4CA174ACBC}"/>
          </ac:picMkLst>
        </pc:picChg>
        <pc:picChg chg="del">
          <ac:chgData name="Carina Carlsen" userId="2bbc854f-e44a-44ff-9bd9-0e7ce760f762" providerId="ADAL" clId="{4AA606A4-ABBC-4C20-9A47-80318AC80C5B}" dt="2024-09-10T06:37:36.109" v="3573" actId="478"/>
          <ac:picMkLst>
            <pc:docMk/>
            <pc:sldMk cId="535151039" sldId="497"/>
            <ac:picMk id="5" creationId="{B1575AF0-C5DD-C555-216A-C6E91B95EB3B}"/>
          </ac:picMkLst>
        </pc:picChg>
        <pc:picChg chg="add mod ord">
          <ac:chgData name="Carina Carlsen" userId="2bbc854f-e44a-44ff-9bd9-0e7ce760f762" providerId="ADAL" clId="{4AA606A4-ABBC-4C20-9A47-80318AC80C5B}" dt="2024-09-10T06:38:28.176" v="3582" actId="26606"/>
          <ac:picMkLst>
            <pc:docMk/>
            <pc:sldMk cId="535151039" sldId="497"/>
            <ac:picMk id="7" creationId="{505BC3CE-4B92-7DBD-EA72-0768E0DEAC91}"/>
          </ac:picMkLst>
        </pc:picChg>
      </pc:sldChg>
      <pc:sldChg chg="addSp delSp modSp add mod modClrScheme modAnim chgLayout modNotesTx">
        <pc:chgData name="Carina Carlsen" userId="2bbc854f-e44a-44ff-9bd9-0e7ce760f762" providerId="ADAL" clId="{4AA606A4-ABBC-4C20-9A47-80318AC80C5B}" dt="2024-09-10T06:35:18.330" v="3572" actId="26606"/>
        <pc:sldMkLst>
          <pc:docMk/>
          <pc:sldMk cId="1878227059" sldId="498"/>
        </pc:sldMkLst>
        <pc:spChg chg="mod">
          <ac:chgData name="Carina Carlsen" userId="2bbc854f-e44a-44ff-9bd9-0e7ce760f762" providerId="ADAL" clId="{4AA606A4-ABBC-4C20-9A47-80318AC80C5B}" dt="2024-09-10T06:35:18.330" v="3572" actId="26606"/>
          <ac:spMkLst>
            <pc:docMk/>
            <pc:sldMk cId="1878227059" sldId="498"/>
            <ac:spMk id="4" creationId="{C7B75F27-374B-4146-85FF-1B92B6FC92E5}"/>
          </ac:spMkLst>
        </pc:spChg>
        <pc:spChg chg="mod">
          <ac:chgData name="Carina Carlsen" userId="2bbc854f-e44a-44ff-9bd9-0e7ce760f762" providerId="ADAL" clId="{4AA606A4-ABBC-4C20-9A47-80318AC80C5B}" dt="2024-09-10T06:35:18.330" v="3572" actId="26606"/>
          <ac:spMkLst>
            <pc:docMk/>
            <pc:sldMk cId="1878227059" sldId="498"/>
            <ac:spMk id="11" creationId="{00000000-0000-0000-0000-000000000000}"/>
          </ac:spMkLst>
        </pc:spChg>
        <pc:spChg chg="del">
          <ac:chgData name="Carina Carlsen" userId="2bbc854f-e44a-44ff-9bd9-0e7ce760f762" providerId="ADAL" clId="{4AA606A4-ABBC-4C20-9A47-80318AC80C5B}" dt="2024-09-10T06:35:18.330" v="3572" actId="26606"/>
          <ac:spMkLst>
            <pc:docMk/>
            <pc:sldMk cId="1878227059" sldId="498"/>
            <ac:spMk id="21" creationId="{10498695-CE15-AAD2-E363-B6E7F53595EC}"/>
          </ac:spMkLst>
        </pc:spChg>
        <pc:picChg chg="add mod">
          <ac:chgData name="Carina Carlsen" userId="2bbc854f-e44a-44ff-9bd9-0e7ce760f762" providerId="ADAL" clId="{4AA606A4-ABBC-4C20-9A47-80318AC80C5B}" dt="2024-09-10T06:35:18.330" v="3572" actId="26606"/>
          <ac:picMkLst>
            <pc:docMk/>
            <pc:sldMk cId="1878227059" sldId="498"/>
            <ac:picMk id="3" creationId="{523D47F4-A449-7613-C6FF-93B7188AC0DA}"/>
          </ac:picMkLst>
        </pc:picChg>
        <pc:picChg chg="del">
          <ac:chgData name="Carina Carlsen" userId="2bbc854f-e44a-44ff-9bd9-0e7ce760f762" providerId="ADAL" clId="{4AA606A4-ABBC-4C20-9A47-80318AC80C5B}" dt="2024-09-10T06:34:48.228" v="3568" actId="478"/>
          <ac:picMkLst>
            <pc:docMk/>
            <pc:sldMk cId="1878227059" sldId="498"/>
            <ac:picMk id="5" creationId="{B1575AF0-C5DD-C555-216A-C6E91B95EB3B}"/>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09:54:57.910"/>
    </inkml:context>
    <inkml:brush xml:id="br0">
      <inkml:brushProperty name="width" value="0.1" units="cm"/>
      <inkml:brushProperty name="height" value="0.1" units="cm"/>
      <inkml:brushProperty name="color" value="#F6630D"/>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10:00:29.596"/>
    </inkml:context>
    <inkml:brush xml:id="br0">
      <inkml:brushProperty name="width" value="0.1" units="cm"/>
      <inkml:brushProperty name="height" value="0.1" units="cm"/>
      <inkml:brushProperty name="color" value="#B4C3DA"/>
      <inkml:brushProperty name="ignorePressure" value="1"/>
      <inkml:brushProperty name="inkEffects" value="silver"/>
      <inkml:brushProperty name="anchorX" value="-33276.08203"/>
      <inkml:brushProperty name="anchorY" value="-23656.63672"/>
      <inkml:brushProperty name="scaleFactor" value="0.5"/>
    </inkml:brush>
  </inkml:definitions>
  <inkml:trace contextRef="#ctx0" brushRef="#br0">0 1,'0'0,"0"0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b-NO"/>
          </a:p>
        </p:txBody>
      </p:sp>
      <p:sp>
        <p:nvSpPr>
          <p:cNvPr id="3" name="Plassholder for dato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35752C-D2FE-4C49-8F26-16F91B60C0C2}" type="datetimeFigureOut">
              <a:rPr lang="nb-NO" smtClean="0"/>
              <a:t>10.09.2024</a:t>
            </a:fld>
            <a:endParaRPr lang="nb-NO"/>
          </a:p>
        </p:txBody>
      </p:sp>
      <p:sp>
        <p:nvSpPr>
          <p:cNvPr id="4" name="Plassholder for lysbilde 3"/>
          <p:cNvSpPr>
            <a:spLocks noGrp="1" noRot="1" noChangeAspect="1"/>
          </p:cNvSpPr>
          <p:nvPr>
            <p:ph type="sldImg" idx="2"/>
          </p:nvPr>
        </p:nvSpPr>
        <p:spPr>
          <a:xfrm>
            <a:off x="1030288" y="466725"/>
            <a:ext cx="4949825" cy="3713163"/>
          </a:xfrm>
          <a:prstGeom prst="rect">
            <a:avLst/>
          </a:prstGeom>
          <a:noFill/>
          <a:ln w="12700">
            <a:solidFill>
              <a:prstClr val="black"/>
            </a:solidFill>
          </a:ln>
        </p:spPr>
        <p:txBody>
          <a:bodyPr vert="horz" lIns="93177" tIns="46589" rIns="93177" bIns="46589" rtlCol="0" anchor="ctr"/>
          <a:lstStyle/>
          <a:p>
            <a:endParaRPr lang="nb-NO"/>
          </a:p>
        </p:txBody>
      </p:sp>
      <p:sp>
        <p:nvSpPr>
          <p:cNvPr id="5" name="Plassholder for notat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b-NO"/>
          </a:p>
        </p:txBody>
      </p:sp>
      <p:sp>
        <p:nvSpPr>
          <p:cNvPr id="7" name="Plassholder for lysbilde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7DFBDD-C0F9-409A-B544-1E658CE949E7}" type="slidenum">
              <a:rPr lang="nb-NO" smtClean="0"/>
              <a:t>‹#›</a:t>
            </a:fld>
            <a:endParaRPr lang="nb-NO"/>
          </a:p>
        </p:txBody>
      </p:sp>
    </p:spTree>
    <p:extLst>
      <p:ext uri="{BB962C8B-B14F-4D97-AF65-F5344CB8AC3E}">
        <p14:creationId xmlns:p14="http://schemas.microsoft.com/office/powerpoint/2010/main" val="343056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dirty="0">
                <a:solidFill>
                  <a:srgbClr val="4D5156"/>
                </a:solidFill>
                <a:effectLst/>
                <a:latin typeface="arial" panose="020B0604020202020204" pitchFamily="34" charset="0"/>
              </a:rPr>
              <a:t>Egenomsorg</a:t>
            </a:r>
            <a:r>
              <a:rPr lang="nb-NO" b="0" i="0" dirty="0">
                <a:solidFill>
                  <a:srgbClr val="4D5156"/>
                </a:solidFill>
                <a:effectLst/>
                <a:latin typeface="arial" panose="020B0604020202020204" pitchFamily="34" charset="0"/>
              </a:rPr>
              <a:t> handler om å ivareta egne behov og ikke andres. Noen ganger trenger du å stoppe opp og tenke litt over hvordan du har det?</a:t>
            </a:r>
            <a:br>
              <a:rPr lang="nb-NO" baseline="0" dirty="0"/>
            </a:br>
            <a:br>
              <a:rPr lang="nb-NO" baseline="0" dirty="0"/>
            </a:br>
            <a:r>
              <a:rPr lang="nb-NO" baseline="0" dirty="0"/>
              <a:t>Det kan høres egoistisk ut, og mange voksne snakker mye om at den unge generasjonen er for selvopptatt, og utelukkende opptatt av seg selv. Men nettopp fordi samfunnet har så mange krav til hvordan og hvem vi skal være, hva vi skal få til, kunne, etc., blir vi også fokusert på oss selv. Men dette er ikke egenomsorg – dette er faktorer som kan medføre stress, psykisk uhelse, spiseforstyrrelse, etc. Egenomsorg handler derimot om hva vi kan gjøre for å ta en pause fra dette presset og ivareta oss selv. </a:t>
            </a: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a:t>
            </a:fld>
            <a:endParaRPr lang="nb-NO"/>
          </a:p>
        </p:txBody>
      </p:sp>
    </p:spTree>
    <p:extLst>
      <p:ext uri="{BB962C8B-B14F-4D97-AF65-F5344CB8AC3E}">
        <p14:creationId xmlns:p14="http://schemas.microsoft.com/office/powerpoint/2010/main" val="190772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Det er viktig å være oppmerksom på spiseforstyrrelser og hvordan de kan påvirke livene til de av oss som lider av dem. Som vi har diskutert i dag, kan spiseforstyrrelser ha en altoppslukende effekt på individets liv og hindre livskvaliteten, i verste fall er det dødelig. Det kan være vanskelig å forstå hva som gjør at noen får disse lidelsene, men det er viktig å være empatisk og støttende overfor de av oss som sliter med dette.</a:t>
            </a:r>
          </a:p>
          <a:p>
            <a:endParaRPr lang="nb-NO" dirty="0"/>
          </a:p>
          <a:p>
            <a:r>
              <a:rPr lang="nb-NO" dirty="0">
                <a:effectLst/>
              </a:rPr>
              <a:t>Vi har også snakket om hvordan man kan forebygge og behandle spiseforstyrrelser, samt hvordan man kan støtte noen som er i behandling. Å ha kunnskap om dette kan hjelpe oss alle til å være mer bevisste på hvordan vi kan bidra til å skape et tryggere og sunnere miljø rundt oss. Jeg håper denne presentasjonen har vært nyttig for deg, og at den har gitt deg et bedre innblikk i hva spiseforstyrrelser er og hvordan du kan hjelpe de som lider av det.</a:t>
            </a:r>
            <a:endParaRPr lang="nb-NO" dirty="0"/>
          </a:p>
          <a:p>
            <a:endParaRPr lang="nb-NO" dirty="0">
              <a:effectLst/>
            </a:endParaRPr>
          </a:p>
          <a:p>
            <a:r>
              <a:rPr lang="nb-NO" dirty="0">
                <a:effectLst/>
              </a:rPr>
              <a:t>Trenger du noen å snakke med? Det finnes flere gode tjenester der ute. Du kan bruke helsesykepleier på skolen. Dette er gode fagpersoner med kunnskap om kropp og spiseforstyrrelse. Føler du likevel at du ikke får hjelp, eller vil være anonym kan du ringe eller chatte med Spiseforstyrrelsesforeningen eller ROS – rådgivning om spiseforstyrrelser. </a:t>
            </a:r>
          </a:p>
          <a:p>
            <a:endParaRPr lang="nb-NO" dirty="0">
              <a:effectLst/>
            </a:endParaRPr>
          </a:p>
          <a:p>
            <a:r>
              <a:rPr lang="nb-NO" dirty="0">
                <a:effectLst/>
              </a:rPr>
              <a:t>Husk at det er viktig å snakke med noen!</a:t>
            </a:r>
            <a:endParaRPr lang="nb-NO" dirty="0"/>
          </a:p>
          <a:p>
            <a:pPr algn="l"/>
            <a:endParaRPr lang="nb-NO" baseline="0" dirty="0"/>
          </a:p>
        </p:txBody>
      </p:sp>
      <p:sp>
        <p:nvSpPr>
          <p:cNvPr id="4" name="Plassholder for lysbildenummer 3"/>
          <p:cNvSpPr>
            <a:spLocks noGrp="1"/>
          </p:cNvSpPr>
          <p:nvPr>
            <p:ph type="sldNum" sz="quarter" idx="10"/>
          </p:nvPr>
        </p:nvSpPr>
        <p:spPr/>
        <p:txBody>
          <a:bodyPr/>
          <a:lstStyle/>
          <a:p>
            <a:fld id="{69D0DFBA-4E8F-4891-A492-10E343EEE0A0}" type="slidenum">
              <a:rPr lang="nb-NO" smtClean="0"/>
              <a:t>10</a:t>
            </a:fld>
            <a:endParaRPr lang="nb-NO"/>
          </a:p>
        </p:txBody>
      </p:sp>
    </p:spTree>
    <p:extLst>
      <p:ext uri="{BB962C8B-B14F-4D97-AF65-F5344CB8AC3E}">
        <p14:creationId xmlns:p14="http://schemas.microsoft.com/office/powerpoint/2010/main" val="127299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000000"/>
                </a:solidFill>
                <a:effectLst/>
                <a:latin typeface="Söhne"/>
              </a:rPr>
              <a:t>Mange av oss trenger litt hjelp for å takle hverdagen, og noen ganger kan vi slite med å ta godt vare på oss selv. Dette kalles egenomsorgssvikt. Det er forskjellige grader av dette. </a:t>
            </a:r>
          </a:p>
          <a:p>
            <a:pPr algn="l"/>
            <a:r>
              <a:rPr lang="nb-NO" b="0" i="0" dirty="0">
                <a:solidFill>
                  <a:srgbClr val="000000"/>
                </a:solidFill>
                <a:effectLst/>
                <a:latin typeface="Söhne"/>
              </a:rPr>
              <a:t>Noen av oss kan gjøre ting selv, men trenger veiledning, mens andre kan trenge mer hjelp.</a:t>
            </a:r>
          </a:p>
          <a:p>
            <a:pPr algn="l"/>
            <a:endParaRPr lang="nb-NO" b="0" i="0" dirty="0">
              <a:solidFill>
                <a:srgbClr val="000000"/>
              </a:solidFill>
              <a:effectLst/>
              <a:latin typeface="Söhne"/>
            </a:endParaRPr>
          </a:p>
          <a:p>
            <a:pPr algn="l"/>
            <a:r>
              <a:rPr lang="nb-NO" b="0" i="0" dirty="0">
                <a:solidFill>
                  <a:srgbClr val="000000"/>
                </a:solidFill>
                <a:effectLst/>
                <a:latin typeface="Söhne"/>
              </a:rPr>
              <a:t>Egenomsorg handler om hvordan vi tar vare på helsen vår, både fysisk og psykisk. Det inkluderer å håndtere sykdommer, finne løsninger når vi har utfordringer med kroppen eller tankene våre, og vite når vi bør søke hjelp fra profesjonelle. I tillegg handler det om å gjøre ting for å holde oss friske og forebygge sykdom.</a:t>
            </a:r>
          </a:p>
          <a:p>
            <a:pPr algn="l"/>
            <a:r>
              <a:rPr lang="nb-NO" b="0" i="0" dirty="0">
                <a:solidFill>
                  <a:srgbClr val="000000"/>
                </a:solidFill>
                <a:effectLst/>
                <a:latin typeface="Söhne"/>
              </a:rPr>
              <a:t>Noen av oss kan klare noen oppgaver selv, men trenger litt tilpasning eller hjelp med andre ting. Andre kan trenge hjelp med alt de gjør. Hvor flinke vi er til å ta vare på oss selv, avhenger av ressursene våre, hva vi er gode til, og hvilke muligheter vi har for å møte utfordringer i hverdagen.</a:t>
            </a:r>
          </a:p>
          <a:p>
            <a:pPr algn="l"/>
            <a:r>
              <a:rPr lang="nb-NO" b="0" i="0" dirty="0">
                <a:solidFill>
                  <a:srgbClr val="000000"/>
                </a:solidFill>
                <a:effectLst/>
                <a:latin typeface="Söhne"/>
              </a:rPr>
              <a:t>Egenomsorgssvikt skjer når kravene til å ta vare på oss selv er større enn det vi klarer å håndtere. Jo større forskjell det er mellom det vi må gjøre og hva vi klarer, jo større blir egenomsorgssvikten.</a:t>
            </a:r>
          </a:p>
          <a:p>
            <a:br>
              <a:rPr lang="nb-NO" b="0" i="0" dirty="0">
                <a:solidFill>
                  <a:srgbClr val="000000"/>
                </a:solidFill>
                <a:effectLst/>
                <a:latin typeface="Söhne"/>
              </a:rPr>
            </a:br>
            <a:endParaRPr lang="nb-NO" baseline="0"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2</a:t>
            </a:fld>
            <a:endParaRPr lang="nb-NO"/>
          </a:p>
        </p:txBody>
      </p:sp>
    </p:spTree>
    <p:extLst>
      <p:ext uri="{BB962C8B-B14F-4D97-AF65-F5344CB8AC3E}">
        <p14:creationId xmlns:p14="http://schemas.microsoft.com/office/powerpoint/2010/main" val="288568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solidFill>
                  <a:srgbClr val="0D0D0D"/>
                </a:solidFill>
                <a:effectLst/>
                <a:latin typeface="Söhne"/>
              </a:rPr>
              <a:t>Til deg som lærer: </a:t>
            </a:r>
            <a:r>
              <a:rPr lang="nb-NO" b="0" i="0" dirty="0">
                <a:solidFill>
                  <a:srgbClr val="0D0D0D"/>
                </a:solidFill>
                <a:effectLst/>
                <a:latin typeface="Söhne"/>
              </a:rPr>
              <a:t>Denne oppgaven gir elevene mulighet til å reflektere over konkrete opplevelser av egenomsorg og sette mål for fremtiden, samtidig som de kan velge å dele tanker med klassekameratene for å skape et felles refleksjonsmiljø. Du kan dele hva du opplever som egenomsorg for deg, hvis du er komfortabel med det. </a:t>
            </a:r>
          </a:p>
          <a:p>
            <a:pPr algn="l"/>
            <a:endParaRPr lang="nb-NO" b="1" i="0" dirty="0">
              <a:solidFill>
                <a:srgbClr val="0D0D0D"/>
              </a:solidFill>
              <a:effectLst/>
              <a:latin typeface="Söhne"/>
            </a:endParaRPr>
          </a:p>
          <a:p>
            <a:pPr algn="l"/>
            <a:r>
              <a:rPr lang="nb-NO" b="1" i="0" dirty="0">
                <a:solidFill>
                  <a:srgbClr val="0D0D0D"/>
                </a:solidFill>
                <a:effectLst/>
                <a:latin typeface="Söhne"/>
              </a:rPr>
              <a:t>Refleksjonsoppgave: Egenomsorg</a:t>
            </a:r>
            <a:endParaRPr lang="nb-NO" b="0" i="0" dirty="0">
              <a:solidFill>
                <a:srgbClr val="0D0D0D"/>
              </a:solidFill>
              <a:effectLst/>
              <a:latin typeface="Söhne"/>
            </a:endParaRPr>
          </a:p>
          <a:p>
            <a:pPr algn="l"/>
            <a:r>
              <a:rPr lang="nb-NO" b="0" i="0" dirty="0">
                <a:solidFill>
                  <a:srgbClr val="0D0D0D"/>
                </a:solidFill>
                <a:effectLst/>
                <a:latin typeface="Söhne"/>
              </a:rPr>
              <a:t>Nå skal vi reflektere over små øyeblikk av egenomsorg i hverdagen. Egenomsorg handler om hva som gjør deg godt, og det vil se ulikt ut for oss alle. Når det snakkes om egenomsorg i media, ser det ofte ut som det er boblebad og en stor kopp te. Det kan det selvfølgelig være, men det trenger ikke være det. En pause i hverdagen, å spille, treffe venner, sove lenge, få bli sint, også videre, kan være eksempler på egenomsorg.</a:t>
            </a:r>
          </a:p>
          <a:p>
            <a:pPr algn="l"/>
            <a:endParaRPr lang="nb-NO" b="0" i="0" dirty="0">
              <a:solidFill>
                <a:srgbClr val="0D0D0D"/>
              </a:solidFill>
              <a:effectLst/>
              <a:latin typeface="Söhne"/>
            </a:endParaRPr>
          </a:p>
          <a:p>
            <a:pPr algn="l"/>
            <a:endParaRPr lang="nb-NO" b="0" i="0" dirty="0">
              <a:solidFill>
                <a:srgbClr val="0D0D0D"/>
              </a:solidFill>
              <a:effectLst/>
              <a:latin typeface="Söhne"/>
            </a:endParaRPr>
          </a:p>
          <a:p>
            <a:pPr algn="l"/>
            <a:r>
              <a:rPr lang="nb-NO" b="0" i="1" dirty="0">
                <a:solidFill>
                  <a:srgbClr val="0D0D0D"/>
                </a:solidFill>
                <a:effectLst/>
                <a:latin typeface="Söhne"/>
              </a:rPr>
              <a:t>Oppgave:</a:t>
            </a:r>
            <a:endParaRPr lang="nb-NO" b="0" i="0" dirty="0">
              <a:solidFill>
                <a:srgbClr val="0D0D0D"/>
              </a:solidFill>
              <a:effectLst/>
              <a:latin typeface="Söhne"/>
            </a:endParaRPr>
          </a:p>
          <a:p>
            <a:pPr algn="l">
              <a:buFont typeface="+mj-lt"/>
              <a:buAutoNum type="arabicPeriod"/>
            </a:pPr>
            <a:r>
              <a:rPr lang="nb-NO" b="1" i="0" dirty="0">
                <a:solidFill>
                  <a:srgbClr val="0D0D0D"/>
                </a:solidFill>
                <a:effectLst/>
                <a:latin typeface="Söhne"/>
              </a:rPr>
              <a:t>Identifiser egenomsorg:</a:t>
            </a:r>
            <a:endParaRPr lang="nb-NO" b="0" i="0" dirty="0">
              <a:solidFill>
                <a:srgbClr val="0D0D0D"/>
              </a:solidFill>
              <a:effectLst/>
              <a:latin typeface="Söhne"/>
            </a:endParaRPr>
          </a:p>
          <a:p>
            <a:pPr marL="742950" lvl="1" indent="-285750" algn="l">
              <a:buFont typeface="+mj-lt"/>
              <a:buAutoNum type="arabicPeriod"/>
            </a:pPr>
            <a:r>
              <a:rPr lang="nb-NO" b="0" i="0" dirty="0">
                <a:solidFill>
                  <a:srgbClr val="0D0D0D"/>
                </a:solidFill>
                <a:effectLst/>
                <a:latin typeface="Söhne"/>
              </a:rPr>
              <a:t>Tenk etter og identifiser to konkrete situasjoner i løpet av den siste uken der du følte at du praktiserte egenomsorg. Dette kan være små handlinger eller øyeblikk som gjorde deg godt.</a:t>
            </a:r>
            <a:br>
              <a:rPr lang="nb-NO" b="0" i="0" dirty="0">
                <a:solidFill>
                  <a:srgbClr val="0D0D0D"/>
                </a:solidFill>
                <a:effectLst/>
                <a:latin typeface="Söhne"/>
              </a:rPr>
            </a:br>
            <a:endParaRPr lang="nb-NO" b="0" i="0" dirty="0">
              <a:solidFill>
                <a:srgbClr val="0D0D0D"/>
              </a:solidFill>
              <a:effectLst/>
              <a:latin typeface="Söhne"/>
            </a:endParaRPr>
          </a:p>
          <a:p>
            <a:pPr algn="l">
              <a:buFont typeface="+mj-lt"/>
              <a:buAutoNum type="arabicPeriod"/>
            </a:pPr>
            <a:r>
              <a:rPr lang="nb-NO" b="1" i="0" dirty="0">
                <a:solidFill>
                  <a:srgbClr val="0D0D0D"/>
                </a:solidFill>
                <a:effectLst/>
                <a:latin typeface="Söhne"/>
              </a:rPr>
              <a:t>Beskriv:</a:t>
            </a:r>
            <a:endParaRPr lang="nb-NO" b="0" i="0" dirty="0">
              <a:solidFill>
                <a:srgbClr val="0D0D0D"/>
              </a:solidFill>
              <a:effectLst/>
              <a:latin typeface="Söhne"/>
            </a:endParaRPr>
          </a:p>
          <a:p>
            <a:pPr marL="742950" lvl="1" indent="-285750" algn="l">
              <a:buFont typeface="+mj-lt"/>
              <a:buAutoNum type="arabicPeriod"/>
            </a:pPr>
            <a:r>
              <a:rPr lang="nb-NO" b="0" i="0" dirty="0">
                <a:solidFill>
                  <a:srgbClr val="0D0D0D"/>
                </a:solidFill>
                <a:effectLst/>
                <a:latin typeface="Söhne"/>
              </a:rPr>
              <a:t>Skriv ned kort hva disse to øyeblikkene var, og hvordan de påvirket ditt generelle velvære. Hva gjorde du, og hvordan følte du deg?</a:t>
            </a:r>
            <a:br>
              <a:rPr lang="nb-NO" b="0" i="0" dirty="0">
                <a:solidFill>
                  <a:srgbClr val="0D0D0D"/>
                </a:solidFill>
                <a:effectLst/>
                <a:latin typeface="Söhne"/>
              </a:rPr>
            </a:br>
            <a:endParaRPr lang="nb-NO" b="0" i="0" dirty="0">
              <a:solidFill>
                <a:srgbClr val="0D0D0D"/>
              </a:solidFill>
              <a:effectLst/>
              <a:latin typeface="Söhne"/>
            </a:endParaRPr>
          </a:p>
          <a:p>
            <a:pPr algn="l">
              <a:buFont typeface="+mj-lt"/>
              <a:buAutoNum type="arabicPeriod"/>
            </a:pPr>
            <a:r>
              <a:rPr lang="nb-NO" b="1" i="0" dirty="0">
                <a:solidFill>
                  <a:srgbClr val="0D0D0D"/>
                </a:solidFill>
                <a:effectLst/>
                <a:latin typeface="Söhne"/>
              </a:rPr>
              <a:t>Analyser:</a:t>
            </a:r>
            <a:endParaRPr lang="nb-NO" b="0" i="0" dirty="0">
              <a:solidFill>
                <a:srgbClr val="0D0D0D"/>
              </a:solidFill>
              <a:effectLst/>
              <a:latin typeface="Söhne"/>
            </a:endParaRPr>
          </a:p>
          <a:p>
            <a:pPr marL="742950" lvl="1" indent="-285750" algn="l">
              <a:buFont typeface="+mj-lt"/>
              <a:buAutoNum type="arabicPeriod"/>
            </a:pPr>
            <a:r>
              <a:rPr lang="nb-NO" b="0" i="0" dirty="0">
                <a:solidFill>
                  <a:srgbClr val="0D0D0D"/>
                </a:solidFill>
                <a:effectLst/>
                <a:latin typeface="Söhne"/>
              </a:rPr>
              <a:t>Reflekter over om det er et mønster eller en fellesnevner i disse øyeblikkene. Er det spesifikke aktiviteter, situasjoner eller steder som ofte resulterer i økt egenomsorg for deg?</a:t>
            </a:r>
            <a:br>
              <a:rPr lang="nb-NO" b="0" i="0" dirty="0">
                <a:solidFill>
                  <a:srgbClr val="0D0D0D"/>
                </a:solidFill>
                <a:effectLst/>
                <a:latin typeface="Söhne"/>
              </a:rPr>
            </a:br>
            <a:endParaRPr lang="nb-NO" b="0" i="0" dirty="0">
              <a:solidFill>
                <a:srgbClr val="0D0D0D"/>
              </a:solidFill>
              <a:effectLst/>
              <a:latin typeface="Söhne"/>
            </a:endParaRPr>
          </a:p>
          <a:p>
            <a:pPr algn="l">
              <a:buFont typeface="+mj-lt"/>
              <a:buAutoNum type="arabicPeriod"/>
            </a:pPr>
            <a:r>
              <a:rPr lang="nb-NO" b="1" i="0" dirty="0">
                <a:solidFill>
                  <a:srgbClr val="0D0D0D"/>
                </a:solidFill>
                <a:effectLst/>
                <a:latin typeface="Söhne"/>
              </a:rPr>
              <a:t>Sett deg mål:</a:t>
            </a:r>
            <a:endParaRPr lang="nb-NO" b="0" i="0" dirty="0">
              <a:solidFill>
                <a:srgbClr val="0D0D0D"/>
              </a:solidFill>
              <a:effectLst/>
              <a:latin typeface="Söhne"/>
            </a:endParaRPr>
          </a:p>
          <a:p>
            <a:pPr marL="742950" lvl="1" indent="-285750" algn="l">
              <a:buFont typeface="+mj-lt"/>
              <a:buAutoNum type="arabicPeriod"/>
            </a:pPr>
            <a:r>
              <a:rPr lang="nb-NO" b="0" i="0" dirty="0">
                <a:solidFill>
                  <a:srgbClr val="0D0D0D"/>
                </a:solidFill>
                <a:effectLst/>
                <a:latin typeface="Söhne"/>
              </a:rPr>
              <a:t>Basert på dine observasjoner, sett ett konkret og realistisk mål for å øke egenomsorgen i de kommende ukene. Dette kan være en liten endring i rutinene dine eller en ekstra innsats for å skape flere slike øyeblikk.</a:t>
            </a:r>
            <a:br>
              <a:rPr lang="nb-NO" b="0" i="0" dirty="0">
                <a:solidFill>
                  <a:srgbClr val="0D0D0D"/>
                </a:solidFill>
                <a:effectLst/>
                <a:latin typeface="Söhne"/>
              </a:rPr>
            </a:br>
            <a:endParaRPr lang="nb-NO" b="0" i="0" dirty="0">
              <a:solidFill>
                <a:srgbClr val="0D0D0D"/>
              </a:solidFill>
              <a:effectLst/>
              <a:latin typeface="Söhne"/>
            </a:endParaRPr>
          </a:p>
          <a:p>
            <a:pPr algn="l">
              <a:buFont typeface="+mj-lt"/>
              <a:buAutoNum type="arabicPeriod"/>
            </a:pPr>
            <a:r>
              <a:rPr lang="nb-NO" b="1" i="0" dirty="0">
                <a:solidFill>
                  <a:srgbClr val="0D0D0D"/>
                </a:solidFill>
                <a:effectLst/>
                <a:latin typeface="Söhne"/>
              </a:rPr>
              <a:t>Del med klassen:</a:t>
            </a:r>
            <a:endParaRPr lang="nb-NO" b="0" i="0" dirty="0">
              <a:solidFill>
                <a:srgbClr val="0D0D0D"/>
              </a:solidFill>
              <a:effectLst/>
              <a:latin typeface="Söhne"/>
            </a:endParaRPr>
          </a:p>
          <a:p>
            <a:pPr marL="742950" lvl="1" indent="-285750" algn="l">
              <a:buFont typeface="+mj-lt"/>
              <a:buAutoNum type="arabicPeriod"/>
            </a:pPr>
            <a:r>
              <a:rPr lang="nb-NO" b="0" i="0" dirty="0">
                <a:solidFill>
                  <a:srgbClr val="0D0D0D"/>
                </a:solidFill>
                <a:effectLst/>
                <a:latin typeface="Söhne"/>
              </a:rPr>
              <a:t>Frivillig: Del dine refleksjoner med klassen. Dette kan føre til inspirasjon og idéutveksling om små, men effektive måter å inkorporere egenomsorg i hverdagen.</a:t>
            </a:r>
          </a:p>
          <a:p>
            <a:pPr marL="742950" lvl="1" indent="-285750" algn="l">
              <a:buFont typeface="+mj-lt"/>
              <a:buAutoNum type="arabicPeriod"/>
            </a:pPr>
            <a:endParaRPr lang="nb-NO" b="0" i="0" dirty="0">
              <a:solidFill>
                <a:srgbClr val="0D0D0D"/>
              </a:solidFill>
              <a:effectLst/>
              <a:latin typeface="Söhne"/>
            </a:endParaRPr>
          </a:p>
          <a:p>
            <a:endParaRPr lang="nb-NO" dirty="0"/>
          </a:p>
        </p:txBody>
      </p:sp>
      <p:sp>
        <p:nvSpPr>
          <p:cNvPr id="4" name="Plassholder for lysbildenummer 3"/>
          <p:cNvSpPr>
            <a:spLocks noGrp="1"/>
          </p:cNvSpPr>
          <p:nvPr>
            <p:ph type="sldNum" sz="quarter" idx="5"/>
          </p:nvPr>
        </p:nvSpPr>
        <p:spPr/>
        <p:txBody>
          <a:bodyPr/>
          <a:lstStyle/>
          <a:p>
            <a:fld id="{427DFBDD-C0F9-409A-B544-1E658CE949E7}" type="slidenum">
              <a:rPr lang="nb-NO" smtClean="0"/>
              <a:t>3</a:t>
            </a:fld>
            <a:endParaRPr lang="nb-NO"/>
          </a:p>
        </p:txBody>
      </p:sp>
    </p:spTree>
    <p:extLst>
      <p:ext uri="{BB962C8B-B14F-4D97-AF65-F5344CB8AC3E}">
        <p14:creationId xmlns:p14="http://schemas.microsoft.com/office/powerpoint/2010/main" val="214958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203E51"/>
                </a:solidFill>
                <a:effectLst/>
                <a:latin typeface="Publico text"/>
              </a:rPr>
              <a:t>Den eventuelle faren ved egenomsorg ligger i at kontakt med helsetjenesten utsettes eller utelates og at man derved kan gå glipp av effektive behandlingsmuligheter. Egenomsorg er en del av det forebyggende arbeidet, og handler om å ta vare på seg selv, ta en pause, finne pusterom og skjerme seg for det som ikke er bra. Det betyr ikke at en ikke skal oppsøke helsehjelp når det er nødvendig. </a:t>
            </a:r>
          </a:p>
          <a:p>
            <a:endParaRPr lang="nb-NO" b="0" i="0" dirty="0">
              <a:solidFill>
                <a:srgbClr val="203E51"/>
              </a:solidFill>
              <a:effectLst/>
              <a:latin typeface="Publico text"/>
            </a:endParaRPr>
          </a:p>
          <a:p>
            <a:r>
              <a:rPr lang="nb-NO" b="0" i="0" dirty="0">
                <a:solidFill>
                  <a:srgbClr val="203E51"/>
                </a:solidFill>
                <a:effectLst/>
                <a:latin typeface="Publico text"/>
              </a:rPr>
              <a:t>God egenomsorg skal altså ikke gå på bekostning av å oppsøke helsehjelp, som psykolog, hjelp ved spiseforstyrrelse, etc. </a:t>
            </a:r>
          </a:p>
          <a:p>
            <a:r>
              <a:rPr lang="nb-NO" b="0" i="0" dirty="0">
                <a:solidFill>
                  <a:srgbClr val="203E51"/>
                </a:solidFill>
                <a:effectLst/>
                <a:latin typeface="Publico text"/>
              </a:rPr>
              <a:t>Dersom du er i behov av helsehjelp – oppsøk dette. Egenomsorg kan skje i samarbeid eller samforståelse med kompetent helsepersonell, særlig når det handler om alvorlige sykdommer. Av hensyn til pasientenes sikkerhet er det derfor satt krav i lovgivningen om slik samhandling når det gjelder alternativ behandling av pasienter med alvorlige sykdommer.</a:t>
            </a: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4</a:t>
            </a:fld>
            <a:endParaRPr lang="nb-NO"/>
          </a:p>
        </p:txBody>
      </p:sp>
    </p:spTree>
    <p:extLst>
      <p:ext uri="{BB962C8B-B14F-4D97-AF65-F5344CB8AC3E}">
        <p14:creationId xmlns:p14="http://schemas.microsoft.com/office/powerpoint/2010/main" val="3290311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0D0D0D"/>
                </a:solidFill>
                <a:effectLst/>
                <a:latin typeface="Söhne"/>
              </a:rPr>
              <a:t>Livshjulet er som et stort, imaginært hjul som representerer alle viktige deler av livet ditt. Forestill deg det som et sykkelhjul, der hver del av hjulet er en viktig del av livet ditt. Når alt fungerer jevnt, kan hjulet rulle og bevege seg framover.</a:t>
            </a:r>
          </a:p>
          <a:p>
            <a:pPr algn="l"/>
            <a:r>
              <a:rPr lang="nb-NO" b="0" i="0" dirty="0">
                <a:solidFill>
                  <a:srgbClr val="0D0D0D"/>
                </a:solidFill>
                <a:effectLst/>
                <a:latin typeface="Söhne"/>
              </a:rPr>
              <a:t>Tenk deg at du er på sykkelen din, og hjulet er livet ditt. Når hjulet er fullt og sterkt, er det lettere å sykle framover. Men av og til kan det være hull i dekket. Dette er som utfordringer eller problemer i de forskjellige delene av livet ditt. Kanskje du føler deg stresset, ikke har nok tid til venner, eller kanskje helsen din trenger litt ekstra oppmerksomhet.</a:t>
            </a:r>
          </a:p>
          <a:p>
            <a:pPr algn="l"/>
            <a:endParaRPr lang="nb-NO" b="0" i="0" dirty="0">
              <a:solidFill>
                <a:srgbClr val="0D0D0D"/>
              </a:solidFill>
              <a:effectLst/>
              <a:latin typeface="Söhne"/>
            </a:endParaRPr>
          </a:p>
          <a:p>
            <a:pPr algn="l"/>
            <a:r>
              <a:rPr lang="nb-NO" b="0" i="0" dirty="0">
                <a:solidFill>
                  <a:srgbClr val="0D0D0D"/>
                </a:solidFill>
                <a:effectLst/>
                <a:latin typeface="Söhne"/>
              </a:rPr>
              <a:t>Hvis du ikke tar vare på disse "hullene" i livshjulet ditt, kan det være som å sykle med et flatt dekk – det blir vanskeligere å bevege seg framover, og du kan til slutt stoppe helt opp. Derfor er det viktig å fylle på der det er tomt. Hvis du merker at du har glemt å ta vare på venner, eller at helsen din trenger oppmerksomhet, er det på tide å "fylle på luft" i dekket for å holde hjulet i gang.</a:t>
            </a:r>
          </a:p>
          <a:p>
            <a:pPr algn="l"/>
            <a:endParaRPr lang="nb-NO" b="0" i="0" dirty="0">
              <a:solidFill>
                <a:srgbClr val="0D0D0D"/>
              </a:solidFill>
              <a:effectLst/>
              <a:latin typeface="Söhne"/>
            </a:endParaRPr>
          </a:p>
          <a:p>
            <a:pPr algn="l"/>
            <a:r>
              <a:rPr lang="nb-NO" b="0" i="0" dirty="0">
                <a:solidFill>
                  <a:srgbClr val="0D0D0D"/>
                </a:solidFill>
                <a:effectLst/>
                <a:latin typeface="Söhne"/>
              </a:rPr>
              <a:t>Så, når du ser på livshjulet ditt, tenk på det som å sørge for at alle delene er sterke og sunne. Det handler om å finne balanse, slik at hjulet kan rulle jevnt og du kan sykle gjennom livet ditt med glede og mestring.</a:t>
            </a:r>
          </a:p>
          <a:p>
            <a:endParaRPr lang="nb-NO" dirty="0"/>
          </a:p>
        </p:txBody>
      </p:sp>
      <p:sp>
        <p:nvSpPr>
          <p:cNvPr id="4" name="Plassholder for lysbildenummer 3"/>
          <p:cNvSpPr>
            <a:spLocks noGrp="1"/>
          </p:cNvSpPr>
          <p:nvPr>
            <p:ph type="sldNum" sz="quarter" idx="5"/>
          </p:nvPr>
        </p:nvSpPr>
        <p:spPr/>
        <p:txBody>
          <a:bodyPr/>
          <a:lstStyle/>
          <a:p>
            <a:fld id="{427DFBDD-C0F9-409A-B544-1E658CE949E7}" type="slidenum">
              <a:rPr lang="nb-NO" smtClean="0"/>
              <a:t>5</a:t>
            </a:fld>
            <a:endParaRPr lang="nb-NO"/>
          </a:p>
        </p:txBody>
      </p:sp>
    </p:spTree>
    <p:extLst>
      <p:ext uri="{BB962C8B-B14F-4D97-AF65-F5344CB8AC3E}">
        <p14:creationId xmlns:p14="http://schemas.microsoft.com/office/powerpoint/2010/main" val="4061698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1" dirty="0">
                <a:solidFill>
                  <a:srgbClr val="0D0D0D"/>
                </a:solidFill>
                <a:effectLst/>
                <a:latin typeface="Söhne"/>
              </a:rPr>
              <a:t>Oppgave:</a:t>
            </a:r>
            <a:br>
              <a:rPr lang="nb-NO" b="0" i="1" dirty="0">
                <a:solidFill>
                  <a:srgbClr val="0D0D0D"/>
                </a:solidFill>
                <a:effectLst/>
                <a:latin typeface="Söhne"/>
              </a:rPr>
            </a:br>
            <a:r>
              <a:rPr lang="nb-NO" b="0" i="0" dirty="0">
                <a:solidFill>
                  <a:srgbClr val="0D0D0D"/>
                </a:solidFill>
                <a:effectLst/>
                <a:latin typeface="Söhne"/>
              </a:rPr>
              <a:t>Deling av Livshjulet: </a:t>
            </a:r>
          </a:p>
          <a:p>
            <a:pPr algn="l"/>
            <a:r>
              <a:rPr lang="nb-NO" b="0" i="0" dirty="0">
                <a:solidFill>
                  <a:srgbClr val="0D0D0D"/>
                </a:solidFill>
                <a:effectLst/>
                <a:latin typeface="Söhne"/>
              </a:rPr>
              <a:t>Vi skal nå starte med en interaktiv øvelse. Diskuter i par eller små grupper. Del ditt livshjul med andre og diskuter hvor du føler at du har god balanse, og hvor det kanskje er rom for forbedring. Dette gir deg muligheten til å reflektere over dine egne styrker og områder for vekst.</a:t>
            </a:r>
          </a:p>
          <a:p>
            <a:pPr algn="l"/>
            <a:endParaRPr lang="nb-NO" b="0" i="0" dirty="0">
              <a:solidFill>
                <a:srgbClr val="0D0D0D"/>
              </a:solidFill>
              <a:effectLst/>
              <a:latin typeface="Söhne"/>
            </a:endParaRPr>
          </a:p>
          <a:p>
            <a:pPr algn="l"/>
            <a:r>
              <a:rPr lang="nb-NO" b="0" i="1" dirty="0">
                <a:solidFill>
                  <a:srgbClr val="0D0D0D"/>
                </a:solidFill>
                <a:effectLst/>
                <a:latin typeface="Söhne"/>
              </a:rPr>
              <a:t>Til lærer:</a:t>
            </a:r>
          </a:p>
          <a:p>
            <a:pPr algn="l"/>
            <a:r>
              <a:rPr lang="nb-NO" b="0" i="0" dirty="0">
                <a:solidFill>
                  <a:srgbClr val="0D0D0D"/>
                </a:solidFill>
                <a:effectLst/>
                <a:latin typeface="Söhne"/>
              </a:rPr>
              <a:t>Du finner utskriftsvennlig versjon av livshjulet i nettressursen</a:t>
            </a:r>
          </a:p>
          <a:p>
            <a:br>
              <a:rPr lang="nb-NO" dirty="0"/>
            </a:b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6</a:t>
            </a:fld>
            <a:endParaRPr lang="nb-NO"/>
          </a:p>
        </p:txBody>
      </p:sp>
    </p:spTree>
    <p:extLst>
      <p:ext uri="{BB962C8B-B14F-4D97-AF65-F5344CB8AC3E}">
        <p14:creationId xmlns:p14="http://schemas.microsoft.com/office/powerpoint/2010/main" val="1140691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dirty="0"/>
              <a:t>Vi vil at klassen vår skal være et trygt sted der alle kan føle seg bra. Det betyr at vi må respektere og støtte hverandre, uansett hvordan vi ser ut eller hva vi er gode til. Ingen kropper er like, og det er viktig å huske at det finnes mange måter å være sunn på. Det handler ikke bare om trening eller å spise på en bestemt måte – det handler om å ta vare på seg selv både fysisk og mentalt. Vi skal jobbe sammen for at alle her kan utvikle en god selvfølelse og et positivt syn på seg selv.</a:t>
            </a:r>
          </a:p>
          <a:p>
            <a:pPr algn="l"/>
            <a:endParaRPr lang="nb-NO" dirty="0"/>
          </a:p>
          <a:p>
            <a:pPr algn="l"/>
            <a:r>
              <a:rPr lang="nb-NO" dirty="0"/>
              <a:t>Det er normalt å møte motgang i livet, og vi kan alle føle oss usikre til tider. Men her skal vi jobbe med å bli mentalt sterke, eller robuste, slik at vi kan takle utfordringer. En måte å gjøre dette på er å være bevisst på hvordan vi snakker til oss selv. Å fokusere på de tingene vi mestrer, i stedet for å streve etter å være perfekte hele tiden, kan hjelpe oss å føle oss bedre. Husk at det er lov å gjøre feil, og at det er gjennom å prøve og lære at vi blir sterkere.</a:t>
            </a:r>
          </a:p>
        </p:txBody>
      </p:sp>
      <p:sp>
        <p:nvSpPr>
          <p:cNvPr id="4" name="Plassholder for lysbildenummer 3"/>
          <p:cNvSpPr>
            <a:spLocks noGrp="1"/>
          </p:cNvSpPr>
          <p:nvPr>
            <p:ph type="sldNum" sz="quarter" idx="10"/>
          </p:nvPr>
        </p:nvSpPr>
        <p:spPr/>
        <p:txBody>
          <a:bodyPr/>
          <a:lstStyle/>
          <a:p>
            <a:fld id="{427DFBDD-C0F9-409A-B544-1E658CE949E7}" type="slidenum">
              <a:rPr lang="nb-NO" smtClean="0"/>
              <a:t>7</a:t>
            </a:fld>
            <a:endParaRPr lang="nb-NO"/>
          </a:p>
        </p:txBody>
      </p:sp>
    </p:spTree>
    <p:extLst>
      <p:ext uri="{BB962C8B-B14F-4D97-AF65-F5344CB8AC3E}">
        <p14:creationId xmlns:p14="http://schemas.microsoft.com/office/powerpoint/2010/main" val="309378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dirty="0"/>
              <a:t>Vi som er her for å hjelpe dere, jobber ikke alene. Vi samarbeider med andre lærere, helsepersonell og foreldrene deres for å sørge for at dere har det bra. Det er viktig at vi sammen jobber for at dere skal ha et trygt miljø både på skolen og hjemme. Vi ønsker at dere alltid skal føle at dere har noen å snakke med og at vi sammen kan finne løsninger hvis noe føles vanskelig.</a:t>
            </a:r>
          </a:p>
          <a:p>
            <a:pPr algn="l"/>
            <a:endParaRPr lang="nb-NO" dirty="0"/>
          </a:p>
          <a:p>
            <a:r>
              <a:rPr lang="nb-NO" dirty="0"/>
              <a:t>Vi skal nå lage en personlig kontaktliste, slik at dere alltid vet hvem dere kan kontakte hvis dere trenger noen å snakke med. Det kan være i situasjoner hvor du føler deg usikker, trenger råd, eller bare vil ha noen til å lytte. Vi kan alle ha behov for støtte fra forskjellige mennesker, og det er viktig å vite hvem man kan henvende seg til.</a:t>
            </a:r>
          </a:p>
          <a:p>
            <a:endParaRPr lang="nb-NO" dirty="0"/>
          </a:p>
          <a:p>
            <a:r>
              <a:rPr lang="nb-NO" dirty="0"/>
              <a:t>Jeg vil at dere tar noen minutter til å skrive ned navnene på folk dere stoler på. Dere kan også søke opp organisasjoner dere tenker kan være nyttige å ha på listen. Listen kan inneholde:</a:t>
            </a:r>
          </a:p>
          <a:p>
            <a:pPr>
              <a:buFont typeface="Arial" panose="020B0604020202020204" pitchFamily="34" charset="0"/>
              <a:buChar char="•"/>
            </a:pPr>
            <a:r>
              <a:rPr lang="nb-NO" dirty="0"/>
              <a:t>Venner som du føler deg trygg på</a:t>
            </a:r>
          </a:p>
          <a:p>
            <a:pPr>
              <a:buFont typeface="Arial" panose="020B0604020202020204" pitchFamily="34" charset="0"/>
              <a:buChar char="•"/>
            </a:pPr>
            <a:r>
              <a:rPr lang="nb-NO" dirty="0"/>
              <a:t>Familie eller andre nære personer</a:t>
            </a:r>
          </a:p>
          <a:p>
            <a:pPr>
              <a:buFont typeface="Arial" panose="020B0604020202020204" pitchFamily="34" charset="0"/>
              <a:buChar char="•"/>
            </a:pPr>
            <a:r>
              <a:rPr lang="nb-NO" dirty="0"/>
              <a:t>En lærer eller helsesykepleier på skolen</a:t>
            </a:r>
          </a:p>
          <a:p>
            <a:pPr>
              <a:buFont typeface="Arial" panose="020B0604020202020204" pitchFamily="34" charset="0"/>
              <a:buChar char="•"/>
            </a:pPr>
            <a:r>
              <a:rPr lang="nb-NO" dirty="0"/>
              <a:t>Profesjonelle som for eksempel helsetjenester, en rådgiver eller en anonym chat som </a:t>
            </a:r>
            <a:r>
              <a:rPr lang="nb-NO" dirty="0" err="1"/>
              <a:t>Spisfo</a:t>
            </a:r>
            <a:r>
              <a:rPr lang="nb-NO" dirty="0"/>
              <a:t> eller </a:t>
            </a:r>
            <a:r>
              <a:rPr lang="nb-NO" dirty="0" err="1"/>
              <a:t>Nettros</a:t>
            </a:r>
            <a:r>
              <a:rPr lang="nb-NO" dirty="0"/>
              <a:t>.</a:t>
            </a:r>
            <a:br>
              <a:rPr lang="nb-NO" dirty="0"/>
            </a:br>
            <a:endParaRPr lang="nb-NO" dirty="0"/>
          </a:p>
          <a:p>
            <a:r>
              <a:rPr lang="nb-NO" dirty="0"/>
              <a:t>Tenk på hvem som kan være best å snakke med i ulike situasjoner. Kanskje du foretrekker å snakke med en venn om noe, mens det kan være lurt å kontakte en profesjonell i mer alvorlige tilfeller. Når du er ferdig med listen, vil du ha en plan klar for hvem du kan snakke med når du trenger det.</a:t>
            </a:r>
          </a:p>
          <a:p>
            <a:pPr algn="l"/>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8</a:t>
            </a:fld>
            <a:endParaRPr lang="nb-NO"/>
          </a:p>
        </p:txBody>
      </p:sp>
    </p:spTree>
    <p:extLst>
      <p:ext uri="{BB962C8B-B14F-4D97-AF65-F5344CB8AC3E}">
        <p14:creationId xmlns:p14="http://schemas.microsoft.com/office/powerpoint/2010/main" val="2411505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D0D0D"/>
                </a:solidFill>
                <a:effectLst/>
                <a:latin typeface="Söhne"/>
              </a:rPr>
              <a:t>Her er en video som omhandler viktigheten av egenomsorg. </a:t>
            </a:r>
          </a:p>
          <a:p>
            <a:r>
              <a:rPr lang="nb-NO" b="0" i="0" dirty="0">
                <a:solidFill>
                  <a:srgbClr val="0D0D0D"/>
                </a:solidFill>
                <a:effectLst/>
                <a:latin typeface="Söhne"/>
              </a:rPr>
              <a:t>Etter å ha sett videoen, ta deg tid til å reflektere individuelt eller i grupper. Hvordan påvirker musikkvideoen din oppfatning av egenomsorg? </a:t>
            </a:r>
          </a:p>
          <a:p>
            <a:r>
              <a:rPr lang="nb-NO" b="0" i="0" dirty="0">
                <a:solidFill>
                  <a:srgbClr val="0D0D0D"/>
                </a:solidFill>
                <a:effectLst/>
                <a:latin typeface="Söhne"/>
              </a:rPr>
              <a:t>Del dine tanker med klassen for å få ulike perspektiver og innsikt.</a:t>
            </a:r>
            <a:endParaRPr lang="nb-NO" dirty="0"/>
          </a:p>
        </p:txBody>
      </p:sp>
      <p:sp>
        <p:nvSpPr>
          <p:cNvPr id="4" name="Plassholder for lysbildenummer 3"/>
          <p:cNvSpPr>
            <a:spLocks noGrp="1"/>
          </p:cNvSpPr>
          <p:nvPr>
            <p:ph type="sldNum" sz="quarter" idx="5"/>
          </p:nvPr>
        </p:nvSpPr>
        <p:spPr/>
        <p:txBody>
          <a:bodyPr/>
          <a:lstStyle/>
          <a:p>
            <a:fld id="{427DFBDD-C0F9-409A-B544-1E658CE949E7}" type="slidenum">
              <a:rPr lang="nb-NO" smtClean="0"/>
              <a:t>9</a:t>
            </a:fld>
            <a:endParaRPr lang="nb-NO"/>
          </a:p>
        </p:txBody>
      </p:sp>
    </p:spTree>
    <p:extLst>
      <p:ext uri="{BB962C8B-B14F-4D97-AF65-F5344CB8AC3E}">
        <p14:creationId xmlns:p14="http://schemas.microsoft.com/office/powerpoint/2010/main" val="1730465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2522577" y="1748718"/>
            <a:ext cx="6054261" cy="971919"/>
          </a:xfrm>
        </p:spPr>
        <p:txBody>
          <a:bodyPr anchor="t" anchorCtr="0">
            <a:normAutofit/>
          </a:bodyPr>
          <a:lstStyle>
            <a:lvl1pPr algn="l">
              <a:defRPr sz="3100"/>
            </a:lvl1pPr>
          </a:lstStyle>
          <a:p>
            <a:r>
              <a:rPr lang="nb-NO"/>
              <a:t>Klikk for å redigere tittelstil</a:t>
            </a:r>
            <a:endParaRPr lang="nb-NO" dirty="0"/>
          </a:p>
        </p:txBody>
      </p:sp>
      <p:sp>
        <p:nvSpPr>
          <p:cNvPr id="3" name="Undertittel 2"/>
          <p:cNvSpPr>
            <a:spLocks noGrp="1"/>
          </p:cNvSpPr>
          <p:nvPr>
            <p:ph type="subTitle" idx="1"/>
          </p:nvPr>
        </p:nvSpPr>
        <p:spPr>
          <a:xfrm>
            <a:off x="2527911" y="3045346"/>
            <a:ext cx="6048928" cy="809933"/>
          </a:xfrm>
        </p:spPr>
        <p:txBody>
          <a:bodyPr/>
          <a:lstStyle>
            <a:lvl1pPr marL="0" indent="0" algn="l">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sp>
        <p:nvSpPr>
          <p:cNvPr id="7" name="Rektangel 6"/>
          <p:cNvSpPr/>
          <p:nvPr userDrawn="1"/>
        </p:nvSpPr>
        <p:spPr>
          <a:xfrm>
            <a:off x="0" y="0"/>
            <a:ext cx="20577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pic>
        <p:nvPicPr>
          <p:cNvPr id="14" name="Bild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9"/>
          <a:stretch/>
        </p:blipFill>
        <p:spPr>
          <a:xfrm>
            <a:off x="2527911" y="6006459"/>
            <a:ext cx="2287659" cy="397682"/>
          </a:xfrm>
          <a:prstGeom prst="rect">
            <a:avLst/>
          </a:prstGeom>
        </p:spPr>
      </p:pic>
    </p:spTree>
    <p:extLst>
      <p:ext uri="{BB962C8B-B14F-4D97-AF65-F5344CB8AC3E}">
        <p14:creationId xmlns:p14="http://schemas.microsoft.com/office/powerpoint/2010/main" val="260033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567161" y="1457880"/>
            <a:ext cx="3856684"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8768" y="1457880"/>
            <a:ext cx="3856684"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10.09.2024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67161" y="1457879"/>
            <a:ext cx="3856684" cy="496244"/>
          </a:xfrm>
        </p:spPr>
        <p:txBody>
          <a:bodyPr anchor="t" anchorCtr="0"/>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nb-NO"/>
              <a:t>Klikk for å redigere tekststiler i malen</a:t>
            </a:r>
          </a:p>
        </p:txBody>
      </p:sp>
      <p:sp>
        <p:nvSpPr>
          <p:cNvPr id="4" name="Plassholder for innhold 3"/>
          <p:cNvSpPr>
            <a:spLocks noGrp="1"/>
          </p:cNvSpPr>
          <p:nvPr>
            <p:ph sz="half" idx="2"/>
          </p:nvPr>
        </p:nvSpPr>
        <p:spPr>
          <a:xfrm>
            <a:off x="567161" y="1954123"/>
            <a:ext cx="3856684" cy="40691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8767" y="1457879"/>
            <a:ext cx="3856684" cy="496244"/>
          </a:xfrm>
        </p:spPr>
        <p:txBody>
          <a:bodyPr anchor="t" anchorCtr="0"/>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nb-NO"/>
              <a:t>Klikk for å redigere tekststiler i malen</a:t>
            </a:r>
          </a:p>
        </p:txBody>
      </p:sp>
      <p:sp>
        <p:nvSpPr>
          <p:cNvPr id="6" name="Plassholder for innhold 5"/>
          <p:cNvSpPr>
            <a:spLocks noGrp="1"/>
          </p:cNvSpPr>
          <p:nvPr>
            <p:ph sz="quarter" idx="4"/>
          </p:nvPr>
        </p:nvSpPr>
        <p:spPr>
          <a:xfrm>
            <a:off x="4718768" y="1954123"/>
            <a:ext cx="3856684" cy="40691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10.09.2024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10.09.2024</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10.09.2024</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lysbilde /m bildebakgrunn">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6" name="Rektangel 5"/>
          <p:cNvSpPr/>
          <p:nvPr userDrawn="1"/>
        </p:nvSpPr>
        <p:spPr>
          <a:xfrm>
            <a:off x="5379913" y="712741"/>
            <a:ext cx="3049697" cy="61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rtl="0"/>
            <a:endParaRPr lang="nb-NO" dirty="0"/>
          </a:p>
        </p:txBody>
      </p:sp>
      <p:sp>
        <p:nvSpPr>
          <p:cNvPr id="7" name="Rektangel 6"/>
          <p:cNvSpPr/>
          <p:nvPr userDrawn="1"/>
        </p:nvSpPr>
        <p:spPr>
          <a:xfrm>
            <a:off x="713001" y="0"/>
            <a:ext cx="4673394" cy="61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sp>
        <p:nvSpPr>
          <p:cNvPr id="2" name="Tittel 1"/>
          <p:cNvSpPr>
            <a:spLocks noGrp="1"/>
          </p:cNvSpPr>
          <p:nvPr>
            <p:ph type="ctrTitle"/>
          </p:nvPr>
        </p:nvSpPr>
        <p:spPr>
          <a:xfrm>
            <a:off x="1312569" y="2151542"/>
            <a:ext cx="6054261" cy="971919"/>
          </a:xfrm>
        </p:spPr>
        <p:txBody>
          <a:bodyPr anchor="t" anchorCtr="0">
            <a:normAutofit/>
          </a:bodyPr>
          <a:lstStyle>
            <a:lvl1pPr algn="l">
              <a:defRPr sz="3100"/>
            </a:lvl1pPr>
          </a:lstStyle>
          <a:p>
            <a:r>
              <a:rPr lang="nb-NO"/>
              <a:t>Klikk for å redigere tittelstil</a:t>
            </a:r>
            <a:endParaRPr lang="nb-NO" dirty="0"/>
          </a:p>
        </p:txBody>
      </p:sp>
      <p:sp>
        <p:nvSpPr>
          <p:cNvPr id="3" name="Undertittel 2"/>
          <p:cNvSpPr>
            <a:spLocks noGrp="1"/>
          </p:cNvSpPr>
          <p:nvPr>
            <p:ph type="subTitle" idx="1"/>
          </p:nvPr>
        </p:nvSpPr>
        <p:spPr>
          <a:xfrm>
            <a:off x="1312569" y="3336751"/>
            <a:ext cx="6048928" cy="809933"/>
          </a:xfrm>
        </p:spPr>
        <p:txBody>
          <a:bodyPr/>
          <a:lstStyle>
            <a:lvl1pPr marL="0" indent="0" algn="l">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5752618" y="6161967"/>
            <a:ext cx="1834126" cy="318840"/>
          </a:xfrm>
          <a:prstGeom prst="rect">
            <a:avLst/>
          </a:prstGeom>
        </p:spPr>
      </p:pic>
      <p:sp>
        <p:nvSpPr>
          <p:cNvPr id="10" name="TekstSylinder 9"/>
          <p:cNvSpPr txBox="1"/>
          <p:nvPr userDrawn="1"/>
        </p:nvSpPr>
        <p:spPr>
          <a:xfrm>
            <a:off x="-1767220" y="-1"/>
            <a:ext cx="1767220" cy="1775861"/>
          </a:xfrm>
          <a:prstGeom prst="rect">
            <a:avLst/>
          </a:prstGeom>
          <a:noFill/>
        </p:spPr>
        <p:txBody>
          <a:bodyPr wrap="square" lIns="82287" tIns="41143" rIns="82287" bIns="41143" rtlCol="0">
            <a:spAutoFit/>
          </a:bodyPr>
          <a:lstStyle/>
          <a:p>
            <a:r>
              <a:rPr lang="nb-NO" sz="1100" b="1" dirty="0"/>
              <a:t>Hvordan bytte bakgrunnsbilde:</a:t>
            </a:r>
          </a:p>
          <a:p>
            <a:pPr marL="111443" indent="-111443">
              <a:buFont typeface="+mj-lt"/>
              <a:buAutoNum type="arabicPeriod"/>
            </a:pPr>
            <a:r>
              <a:rPr lang="nb-NO" sz="1100" dirty="0"/>
              <a:t>Høyreklikk på siden og velg «Formater bakgrunn»</a:t>
            </a:r>
          </a:p>
          <a:p>
            <a:pPr marL="111443" indent="-111443">
              <a:buFont typeface="+mj-lt"/>
              <a:buAutoNum type="arabicPeriod"/>
            </a:pPr>
            <a:r>
              <a:rPr lang="nb-NO" sz="1100" dirty="0"/>
              <a:t>Velg «Fyll» &gt;</a:t>
            </a:r>
            <a:r>
              <a:rPr lang="nb-NO" sz="1100" baseline="0" dirty="0"/>
              <a:t> «Bilde eller tekstur»</a:t>
            </a:r>
          </a:p>
          <a:p>
            <a:pPr marL="111443" indent="-111443">
              <a:buFont typeface="+mj-lt"/>
              <a:buAutoNum type="arabicPeriod"/>
            </a:pPr>
            <a:r>
              <a:rPr lang="nb-NO" sz="1100" baseline="0" dirty="0"/>
              <a:t>Trykk «Sett inn fra Fil»</a:t>
            </a:r>
          </a:p>
          <a:p>
            <a:pPr marL="111443" indent="-111443">
              <a:buFont typeface="+mj-lt"/>
              <a:buAutoNum type="arabicPeriod"/>
            </a:pPr>
            <a:r>
              <a:rPr lang="nb-NO" sz="1100" baseline="0" dirty="0"/>
              <a:t>Bla deg fram til ønsket bilde</a:t>
            </a:r>
            <a:endParaRPr lang="nb-NO" sz="1100" dirty="0"/>
          </a:p>
        </p:txBody>
      </p:sp>
    </p:spTree>
    <p:extLst>
      <p:ext uri="{BB962C8B-B14F-4D97-AF65-F5344CB8AC3E}">
        <p14:creationId xmlns:p14="http://schemas.microsoft.com/office/powerpoint/2010/main" val="54889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m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5676225" y="0"/>
            <a:ext cx="3467775" cy="6858000"/>
          </a:xfrm>
          <a:blipFill dpi="0" rotWithShape="1">
            <a:blip r:embed="rId2"/>
            <a:srcRect/>
            <a:stretch>
              <a:fillRect/>
            </a:stretch>
          </a:blipFill>
        </p:spPr>
        <p:txBody>
          <a:bodyPr tIns="1943784" anchor="t" anchorCtr="1"/>
          <a:lstStyle>
            <a:lvl1pPr marL="0" indent="0">
              <a:buNone/>
              <a:defRPr>
                <a:solidFill>
                  <a:schemeClr val="tx2"/>
                </a:solidFill>
              </a:defRPr>
            </a:lvl1pPr>
          </a:lstStyle>
          <a:p>
            <a:r>
              <a:rPr lang="nb-NO"/>
              <a:t>Klikk ikonet for å legge til et bilde</a:t>
            </a:r>
            <a:endParaRPr lang="nb-NO" dirty="0"/>
          </a:p>
        </p:txBody>
      </p:sp>
      <p:sp>
        <p:nvSpPr>
          <p:cNvPr id="9" name="Rektangel 8"/>
          <p:cNvSpPr/>
          <p:nvPr userDrawn="1"/>
        </p:nvSpPr>
        <p:spPr>
          <a:xfrm>
            <a:off x="0" y="1263495"/>
            <a:ext cx="5676225" cy="24362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sp>
        <p:nvSpPr>
          <p:cNvPr id="2" name="Tittel 1"/>
          <p:cNvSpPr>
            <a:spLocks noGrp="1"/>
          </p:cNvSpPr>
          <p:nvPr>
            <p:ph type="ctrTitle"/>
          </p:nvPr>
        </p:nvSpPr>
        <p:spPr>
          <a:xfrm>
            <a:off x="0" y="1263495"/>
            <a:ext cx="7680960" cy="1804529"/>
          </a:xfrm>
          <a:solidFill>
            <a:schemeClr val="accent1">
              <a:alpha val="83000"/>
            </a:schemeClr>
          </a:solidFill>
        </p:spPr>
        <p:txBody>
          <a:bodyPr lIns="971892" tIns="80991" rIns="161982" bIns="80991" anchor="ctr" anchorCtr="0">
            <a:normAutofit/>
          </a:bodyPr>
          <a:lstStyle>
            <a:lvl1pPr algn="l">
              <a:defRPr sz="3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0" y="3068024"/>
            <a:ext cx="7680960" cy="631748"/>
          </a:xfrm>
          <a:solidFill>
            <a:schemeClr val="accent1">
              <a:alpha val="83000"/>
            </a:schemeClr>
          </a:solidFill>
        </p:spPr>
        <p:txBody>
          <a:bodyPr lIns="971892" rIns="161982"/>
          <a:lstStyle>
            <a:lvl1pPr marL="0" indent="0" algn="l">
              <a:buNone/>
              <a:defRPr sz="1600">
                <a:solidFill>
                  <a:schemeClr val="bg1"/>
                </a:solidFill>
              </a:defRPr>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pic>
        <p:nvPicPr>
          <p:cNvPr id="8" name="Bild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1014406" y="5714884"/>
            <a:ext cx="2590145" cy="450266"/>
          </a:xfrm>
          <a:prstGeom prst="rect">
            <a:avLst/>
          </a:prstGeom>
        </p:spPr>
      </p:pic>
      <p:sp>
        <p:nvSpPr>
          <p:cNvPr id="10" name="TekstSylinder 9"/>
          <p:cNvSpPr txBox="1"/>
          <p:nvPr userDrawn="1"/>
        </p:nvSpPr>
        <p:spPr>
          <a:xfrm>
            <a:off x="-1767220" y="-1"/>
            <a:ext cx="1767220" cy="1945138"/>
          </a:xfrm>
          <a:prstGeom prst="rect">
            <a:avLst/>
          </a:prstGeom>
          <a:noFill/>
        </p:spPr>
        <p:txBody>
          <a:bodyPr wrap="square" lIns="82287" tIns="41143" rIns="82287" bIns="41143" rtlCol="0">
            <a:spAutoFit/>
          </a:bodyPr>
          <a:lstStyle/>
          <a:p>
            <a:r>
              <a:rPr lang="nb-NO" sz="1100" b="1" dirty="0"/>
              <a:t>Hvordan bytte bilde:</a:t>
            </a:r>
          </a:p>
          <a:p>
            <a:pPr marL="111443" indent="-111443">
              <a:buFont typeface="+mj-lt"/>
              <a:buAutoNum type="arabicPeriod"/>
            </a:pPr>
            <a:r>
              <a:rPr lang="nb-NO" sz="1100" dirty="0"/>
              <a:t>Høyreklikk på bilde og velg «Formater bilde»</a:t>
            </a:r>
          </a:p>
          <a:p>
            <a:pPr marL="111443" indent="-111443">
              <a:buFont typeface="+mj-lt"/>
              <a:buAutoNum type="arabicPeriod"/>
            </a:pPr>
            <a:r>
              <a:rPr lang="nb-NO" sz="1100" dirty="0"/>
              <a:t>Velg «Fyll» &gt;</a:t>
            </a:r>
            <a:r>
              <a:rPr lang="nb-NO" sz="1100" baseline="0" dirty="0"/>
              <a:t> «Bilde eller tekstur»</a:t>
            </a:r>
          </a:p>
          <a:p>
            <a:pPr marL="111443" indent="-111443">
              <a:buFont typeface="+mj-lt"/>
              <a:buAutoNum type="arabicPeriod"/>
            </a:pPr>
            <a:r>
              <a:rPr lang="nb-NO" sz="1100" baseline="0" dirty="0"/>
              <a:t>Trykk «Sett inn fra Fil»</a:t>
            </a:r>
          </a:p>
          <a:p>
            <a:pPr marL="111443" indent="-111443">
              <a:buFont typeface="+mj-lt"/>
              <a:buAutoNum type="arabicPeriod"/>
            </a:pPr>
            <a:r>
              <a:rPr lang="nb-NO" sz="1100" baseline="0" dirty="0"/>
              <a:t>Bla deg fram til ønsket bilde</a:t>
            </a:r>
          </a:p>
          <a:p>
            <a:pPr marL="111443" indent="-111443">
              <a:buFont typeface="+mj-lt"/>
              <a:buAutoNum type="arabicPeriod"/>
            </a:pPr>
            <a:r>
              <a:rPr lang="en-US" sz="1100" baseline="0" dirty="0" err="1"/>
              <a:t>Teksten</a:t>
            </a:r>
            <a:r>
              <a:rPr lang="en-US" sz="1100" baseline="0" dirty="0"/>
              <a:t> </a:t>
            </a:r>
            <a:r>
              <a:rPr lang="en-US" sz="1100" baseline="0" dirty="0" err="1"/>
              <a:t>på</a:t>
            </a:r>
            <a:r>
              <a:rPr lang="en-US" sz="1100" baseline="0" dirty="0"/>
              <a:t> </a:t>
            </a:r>
            <a:r>
              <a:rPr lang="en-US" sz="1100" baseline="0" dirty="0" err="1"/>
              <a:t>bildet</a:t>
            </a:r>
            <a:r>
              <a:rPr lang="en-US" sz="1100" baseline="0" dirty="0"/>
              <a:t> </a:t>
            </a:r>
            <a:r>
              <a:rPr lang="en-US" sz="1100" baseline="0" dirty="0" err="1"/>
              <a:t>vil</a:t>
            </a:r>
            <a:r>
              <a:rPr lang="en-US" sz="1100" baseline="0" dirty="0"/>
              <a:t> </a:t>
            </a:r>
            <a:r>
              <a:rPr lang="en-US" sz="1100" baseline="0" dirty="0" err="1"/>
              <a:t>ikke</a:t>
            </a:r>
            <a:r>
              <a:rPr lang="en-US" sz="1100" baseline="0" dirty="0"/>
              <a:t> vises </a:t>
            </a:r>
            <a:r>
              <a:rPr lang="en-US" sz="1100" baseline="0" dirty="0" err="1"/>
              <a:t>på</a:t>
            </a:r>
            <a:r>
              <a:rPr lang="en-US" sz="1100" baseline="0" dirty="0"/>
              <a:t> </a:t>
            </a:r>
            <a:r>
              <a:rPr lang="en-US" sz="1100" baseline="0" dirty="0" err="1"/>
              <a:t>presentasjonen</a:t>
            </a:r>
            <a:endParaRPr lang="nb-NO" sz="1100" dirty="0"/>
          </a:p>
        </p:txBody>
      </p:sp>
    </p:spTree>
    <p:extLst>
      <p:ext uri="{BB962C8B-B14F-4D97-AF65-F5344CB8AC3E}">
        <p14:creationId xmlns:p14="http://schemas.microsoft.com/office/powerpoint/2010/main" val="2774150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m stort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0" y="1"/>
            <a:ext cx="9144000" cy="5105814"/>
          </a:xfrm>
          <a:blipFill>
            <a:blip r:embed="rId2"/>
            <a:stretch>
              <a:fillRect/>
            </a:stretch>
          </a:blipFill>
        </p:spPr>
        <p:txBody>
          <a:bodyPr tIns="1943784" anchor="t" anchorCtr="1"/>
          <a:lstStyle>
            <a:lvl1pPr marL="0" indent="0">
              <a:buNone/>
              <a:defRPr>
                <a:solidFill>
                  <a:schemeClr val="accent1"/>
                </a:solidFill>
              </a:defRPr>
            </a:lvl1pPr>
          </a:lstStyle>
          <a:p>
            <a:r>
              <a:rPr lang="nb-NO"/>
              <a:t>Klikk ikonet for å legge til et bilde</a:t>
            </a:r>
            <a:endParaRPr lang="nb-NO" dirty="0"/>
          </a:p>
        </p:txBody>
      </p:sp>
      <p:sp>
        <p:nvSpPr>
          <p:cNvPr id="2" name="Tittel 1"/>
          <p:cNvSpPr>
            <a:spLocks noGrp="1"/>
          </p:cNvSpPr>
          <p:nvPr>
            <p:ph type="ctrTitle"/>
          </p:nvPr>
        </p:nvSpPr>
        <p:spPr>
          <a:xfrm>
            <a:off x="0" y="4026983"/>
            <a:ext cx="8254601" cy="1133905"/>
          </a:xfrm>
          <a:solidFill>
            <a:schemeClr val="accent1">
              <a:alpha val="83000"/>
            </a:schemeClr>
          </a:solidFill>
        </p:spPr>
        <p:txBody>
          <a:bodyPr lIns="864984" rIns="323964" bIns="388757" anchor="ctr" anchorCtr="0">
            <a:normAutofit/>
          </a:bodyPr>
          <a:lstStyle>
            <a:lvl1pPr algn="l">
              <a:defRPr sz="2300">
                <a:solidFill>
                  <a:schemeClr val="bg1"/>
                </a:solidFill>
              </a:defRPr>
            </a:lvl1pPr>
          </a:lstStyle>
          <a:p>
            <a:r>
              <a:rPr lang="nb-NO"/>
              <a:t>Klikk for å redigere tittelstil</a:t>
            </a:r>
            <a:endParaRPr lang="nb-NO" dirty="0"/>
          </a:p>
        </p:txBody>
      </p:sp>
      <p:sp>
        <p:nvSpPr>
          <p:cNvPr id="4" name="Rektangel 3"/>
          <p:cNvSpPr/>
          <p:nvPr userDrawn="1"/>
        </p:nvSpPr>
        <p:spPr>
          <a:xfrm>
            <a:off x="1" y="5105876"/>
            <a:ext cx="8257840" cy="368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pic>
        <p:nvPicPr>
          <p:cNvPr id="8" name="Bild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865323" y="5857432"/>
            <a:ext cx="2261873" cy="393200"/>
          </a:xfrm>
          <a:prstGeom prst="rect">
            <a:avLst/>
          </a:prstGeom>
        </p:spPr>
      </p:pic>
      <p:sp>
        <p:nvSpPr>
          <p:cNvPr id="3" name="Undertittel 2"/>
          <p:cNvSpPr>
            <a:spLocks noGrp="1"/>
          </p:cNvSpPr>
          <p:nvPr>
            <p:ph type="subTitle" idx="1"/>
          </p:nvPr>
        </p:nvSpPr>
        <p:spPr>
          <a:xfrm>
            <a:off x="0" y="4827198"/>
            <a:ext cx="8254602" cy="641166"/>
          </a:xfrm>
          <a:noFill/>
        </p:spPr>
        <p:txBody>
          <a:bodyPr lIns="864984" rIns="541020"/>
          <a:lstStyle>
            <a:lvl1pPr marL="0" indent="0" algn="l">
              <a:buNone/>
              <a:defRPr sz="1600">
                <a:solidFill>
                  <a:schemeClr val="bg1"/>
                </a:solidFill>
              </a:defRPr>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spTree>
    <p:extLst>
      <p:ext uri="{BB962C8B-B14F-4D97-AF65-F5344CB8AC3E}">
        <p14:creationId xmlns:p14="http://schemas.microsoft.com/office/powerpoint/2010/main" val="102862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567160" y="1457878"/>
            <a:ext cx="8008292"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983651F3-9B16-40C6-B209-3688FC9C95F6}" type="datetimeFigureOut">
              <a:rPr lang="nb-NO" smtClean="0"/>
              <a:t>10.09.2024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67160" y="1709740"/>
            <a:ext cx="7998106" cy="2852737"/>
          </a:xfrm>
        </p:spPr>
        <p:txBody>
          <a:bodyPr anchor="b"/>
          <a:lstStyle>
            <a:lvl1pPr>
              <a:defRPr sz="4100"/>
            </a:lvl1pPr>
          </a:lstStyle>
          <a:p>
            <a:r>
              <a:rPr lang="nb-NO"/>
              <a:t>Klikk for å redigere tittelstil</a:t>
            </a:r>
          </a:p>
        </p:txBody>
      </p:sp>
      <p:sp>
        <p:nvSpPr>
          <p:cNvPr id="3" name="Plassholder for tekst 2"/>
          <p:cNvSpPr>
            <a:spLocks noGrp="1"/>
          </p:cNvSpPr>
          <p:nvPr>
            <p:ph type="body" idx="1"/>
          </p:nvPr>
        </p:nvSpPr>
        <p:spPr>
          <a:xfrm>
            <a:off x="567160" y="4589465"/>
            <a:ext cx="7998106" cy="1427176"/>
          </a:xfrm>
        </p:spPr>
        <p:txBody>
          <a:bodyPr/>
          <a:lstStyle>
            <a:lvl1pPr marL="0" indent="0">
              <a:buNone/>
              <a:defRPr sz="1600">
                <a:solidFill>
                  <a:schemeClr val="tx1">
                    <a:tint val="75000"/>
                  </a:schemeClr>
                </a:solidFill>
              </a:defRPr>
            </a:lvl1pPr>
            <a:lvl2pPr marL="308610" indent="0">
              <a:buNone/>
              <a:defRPr sz="1400">
                <a:solidFill>
                  <a:schemeClr val="tx1">
                    <a:tint val="75000"/>
                  </a:schemeClr>
                </a:solidFill>
              </a:defRPr>
            </a:lvl2pPr>
            <a:lvl3pPr marL="617220" indent="0">
              <a:buNone/>
              <a:defRPr sz="1200">
                <a:solidFill>
                  <a:schemeClr val="tx1">
                    <a:tint val="75000"/>
                  </a:schemeClr>
                </a:solidFill>
              </a:defRPr>
            </a:lvl3pPr>
            <a:lvl4pPr marL="925830" indent="0">
              <a:buNone/>
              <a:defRPr sz="1100">
                <a:solidFill>
                  <a:schemeClr val="tx1">
                    <a:tint val="75000"/>
                  </a:schemeClr>
                </a:solidFill>
              </a:defRPr>
            </a:lvl4pPr>
            <a:lvl5pPr marL="1234440" indent="0">
              <a:buNone/>
              <a:defRPr sz="1100">
                <a:solidFill>
                  <a:schemeClr val="tx1">
                    <a:tint val="75000"/>
                  </a:schemeClr>
                </a:solidFill>
              </a:defRPr>
            </a:lvl5pPr>
            <a:lvl6pPr marL="1543050" indent="0">
              <a:buNone/>
              <a:defRPr sz="1100">
                <a:solidFill>
                  <a:schemeClr val="tx1">
                    <a:tint val="75000"/>
                  </a:schemeClr>
                </a:solidFill>
              </a:defRPr>
            </a:lvl6pPr>
            <a:lvl7pPr marL="1851660" indent="0">
              <a:buNone/>
              <a:defRPr sz="1100">
                <a:solidFill>
                  <a:schemeClr val="tx1">
                    <a:tint val="75000"/>
                  </a:schemeClr>
                </a:solidFill>
              </a:defRPr>
            </a:lvl7pPr>
            <a:lvl8pPr marL="2160270" indent="0">
              <a:buNone/>
              <a:defRPr sz="1100">
                <a:solidFill>
                  <a:schemeClr val="tx1">
                    <a:tint val="75000"/>
                  </a:schemeClr>
                </a:solidFill>
              </a:defRPr>
            </a:lvl8pPr>
            <a:lvl9pPr marL="2468880" indent="0">
              <a:buNone/>
              <a:defRPr sz="11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983651F3-9B16-40C6-B209-3688FC9C95F6}" type="datetimeFigureOut">
              <a:rPr lang="nb-NO" smtClean="0"/>
              <a:t>10.09.2024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5841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4537276" y="842330"/>
            <a:ext cx="4038176" cy="766010"/>
          </a:xfrm>
        </p:spPr>
        <p:txBody>
          <a:bodyPr/>
          <a:lstStyle/>
          <a:p>
            <a:r>
              <a:rPr lang="nb-NO"/>
              <a:t>Klikk for å redigere tittelstil</a:t>
            </a:r>
          </a:p>
        </p:txBody>
      </p:sp>
      <p:sp>
        <p:nvSpPr>
          <p:cNvPr id="4" name="Plassholder for innhold 3"/>
          <p:cNvSpPr>
            <a:spLocks noGrp="1"/>
          </p:cNvSpPr>
          <p:nvPr>
            <p:ph sz="half" idx="2"/>
          </p:nvPr>
        </p:nvSpPr>
        <p:spPr>
          <a:xfrm>
            <a:off x="4537276" y="1892002"/>
            <a:ext cx="4038175" cy="41306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10.09.2024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0" y="842330"/>
            <a:ext cx="4115958" cy="5180328"/>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Tree>
    <p:extLst>
      <p:ext uri="{BB962C8B-B14F-4D97-AF65-F5344CB8AC3E}">
        <p14:creationId xmlns:p14="http://schemas.microsoft.com/office/powerpoint/2010/main" val="337896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
            <a:ext cx="3714085" cy="6858508"/>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
        <p:nvSpPr>
          <p:cNvPr id="2" name="Tittel 1"/>
          <p:cNvSpPr>
            <a:spLocks noGrp="1"/>
          </p:cNvSpPr>
          <p:nvPr>
            <p:ph type="title"/>
          </p:nvPr>
        </p:nvSpPr>
        <p:spPr>
          <a:xfrm>
            <a:off x="4213184" y="842330"/>
            <a:ext cx="4362267" cy="766010"/>
          </a:xfrm>
        </p:spPr>
        <p:txBody>
          <a:bodyPr/>
          <a:lstStyle/>
          <a:p>
            <a:r>
              <a:rPr lang="nb-NO"/>
              <a:t>Klikk for å redigere tittelstil</a:t>
            </a:r>
          </a:p>
        </p:txBody>
      </p:sp>
      <p:sp>
        <p:nvSpPr>
          <p:cNvPr id="4" name="Plassholder for innhold 3"/>
          <p:cNvSpPr>
            <a:spLocks noGrp="1"/>
          </p:cNvSpPr>
          <p:nvPr>
            <p:ph sz="half" idx="2"/>
          </p:nvPr>
        </p:nvSpPr>
        <p:spPr>
          <a:xfrm>
            <a:off x="4213184" y="1892002"/>
            <a:ext cx="4362266" cy="41306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10.09.2024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Plassholder for tekst 8"/>
          <p:cNvSpPr>
            <a:spLocks noGrp="1"/>
          </p:cNvSpPr>
          <p:nvPr>
            <p:ph type="body" sz="quarter" idx="14" hasCustomPrompt="1"/>
          </p:nvPr>
        </p:nvSpPr>
        <p:spPr>
          <a:xfrm>
            <a:off x="0" y="6520761"/>
            <a:ext cx="6550413" cy="9718"/>
          </a:xfrm>
          <a:solidFill>
            <a:schemeClr val="accent1"/>
          </a:solidFill>
        </p:spPr>
        <p:txBody>
          <a:bodyPr>
            <a:normAutofit/>
          </a:bodyPr>
          <a:lstStyle>
            <a:lvl1pPr marL="0" indent="0">
              <a:buNone/>
              <a:defRPr sz="100" baseline="0">
                <a:solidFill>
                  <a:schemeClr val="accent1"/>
                </a:solidFill>
              </a:defRPr>
            </a:lvl1pPr>
          </a:lstStyle>
          <a:p>
            <a:pPr lvl="0"/>
            <a:r>
              <a:rPr lang="en-US" sz="100" dirty="0"/>
              <a:t> </a:t>
            </a:r>
            <a:endParaRPr lang="nb-NO" dirty="0"/>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4342" y="6244618"/>
            <a:ext cx="2349657" cy="613381"/>
          </a:xfrm>
          <a:prstGeom prst="rect">
            <a:avLst/>
          </a:prstGeom>
        </p:spPr>
      </p:pic>
    </p:spTree>
    <p:extLst>
      <p:ext uri="{BB962C8B-B14F-4D97-AF65-F5344CB8AC3E}">
        <p14:creationId xmlns:p14="http://schemas.microsoft.com/office/powerpoint/2010/main" val="189403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5316"/>
            <a:ext cx="9145852" cy="5167369"/>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10.09.2024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10327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94342" y="6244618"/>
            <a:ext cx="2349657" cy="613381"/>
          </a:xfrm>
          <a:prstGeom prst="rect">
            <a:avLst/>
          </a:prstGeom>
        </p:spPr>
      </p:pic>
      <p:sp>
        <p:nvSpPr>
          <p:cNvPr id="2" name="Plassholder for tittel 1"/>
          <p:cNvSpPr>
            <a:spLocks noGrp="1"/>
          </p:cNvSpPr>
          <p:nvPr>
            <p:ph type="title"/>
          </p:nvPr>
        </p:nvSpPr>
        <p:spPr>
          <a:xfrm>
            <a:off x="567160" y="420338"/>
            <a:ext cx="8008292" cy="766010"/>
          </a:xfrm>
          <a:prstGeom prst="rect">
            <a:avLst/>
          </a:prstGeom>
        </p:spPr>
        <p:txBody>
          <a:bodyPr vert="horz" lIns="0" tIns="0" rIns="0" bIns="0" rtlCol="0" anchor="b" anchorCtr="0">
            <a:normAutofit/>
          </a:bodyPr>
          <a:lstStyle/>
          <a:p>
            <a:r>
              <a:rPr lang="nb-NO"/>
              <a:t>Klikk for å redigere tittelstil</a:t>
            </a:r>
          </a:p>
        </p:txBody>
      </p:sp>
      <p:sp>
        <p:nvSpPr>
          <p:cNvPr id="3" name="Plassholder for tekst 2"/>
          <p:cNvSpPr>
            <a:spLocks noGrp="1"/>
          </p:cNvSpPr>
          <p:nvPr>
            <p:ph type="body" idx="1"/>
          </p:nvPr>
        </p:nvSpPr>
        <p:spPr>
          <a:xfrm>
            <a:off x="567160" y="1457878"/>
            <a:ext cx="8008292" cy="4564780"/>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569733" y="6241415"/>
            <a:ext cx="634666" cy="138470"/>
          </a:xfrm>
          <a:prstGeom prst="rect">
            <a:avLst/>
          </a:prstGeom>
        </p:spPr>
        <p:txBody>
          <a:bodyPr vert="horz" lIns="0" tIns="0" rIns="0" bIns="0" rtlCol="0" anchor="t" anchorCtr="0">
            <a:spAutoFit/>
          </a:bodyPr>
          <a:lstStyle>
            <a:lvl1pPr algn="l">
              <a:defRPr sz="900">
                <a:solidFill>
                  <a:schemeClr val="tx2"/>
                </a:solidFill>
              </a:defRPr>
            </a:lvl1pPr>
          </a:lstStyle>
          <a:p>
            <a:fld id="{983651F3-9B16-40C6-B209-3688FC9C95F6}" type="datetimeFigureOut">
              <a:rPr lang="nb-NO" smtClean="0"/>
              <a:pPr/>
              <a:t>10.09.2024</a:t>
            </a:fld>
            <a:endParaRPr lang="nb-NO"/>
          </a:p>
        </p:txBody>
      </p:sp>
      <p:sp>
        <p:nvSpPr>
          <p:cNvPr id="5" name="Plassholder for bunntekst 4"/>
          <p:cNvSpPr>
            <a:spLocks noGrp="1"/>
          </p:cNvSpPr>
          <p:nvPr>
            <p:ph type="ftr" sz="quarter" idx="3"/>
          </p:nvPr>
        </p:nvSpPr>
        <p:spPr>
          <a:xfrm>
            <a:off x="2060296" y="6241416"/>
            <a:ext cx="3240911" cy="138470"/>
          </a:xfrm>
          <a:prstGeom prst="rect">
            <a:avLst/>
          </a:prstGeom>
        </p:spPr>
        <p:txBody>
          <a:bodyPr vert="horz" lIns="0" tIns="0" rIns="0" bIns="0" rtlCol="0" anchor="t" anchorCtr="0">
            <a:spAutoFit/>
          </a:bodyPr>
          <a:lstStyle>
            <a:lvl1pPr algn="ctr">
              <a:defRPr sz="900">
                <a:solidFill>
                  <a:schemeClr val="tx2"/>
                </a:solidFill>
              </a:defRPr>
            </a:lvl1pPr>
          </a:lstStyle>
          <a:p>
            <a:endParaRPr lang="nb-NO" dirty="0"/>
          </a:p>
        </p:txBody>
      </p:sp>
      <p:sp>
        <p:nvSpPr>
          <p:cNvPr id="6" name="Plassholder for lysbildenummer 5"/>
          <p:cNvSpPr>
            <a:spLocks noGrp="1"/>
          </p:cNvSpPr>
          <p:nvPr>
            <p:ph type="sldNum" sz="quarter" idx="4"/>
          </p:nvPr>
        </p:nvSpPr>
        <p:spPr>
          <a:xfrm>
            <a:off x="6318273" y="6245701"/>
            <a:ext cx="231608" cy="138470"/>
          </a:xfrm>
          <a:prstGeom prst="rect">
            <a:avLst/>
          </a:prstGeom>
        </p:spPr>
        <p:txBody>
          <a:bodyPr vert="horz" lIns="0" tIns="0" rIns="0" bIns="0" rtlCol="0" anchor="t" anchorCtr="0">
            <a:spAutoFit/>
          </a:bodyPr>
          <a:lstStyle>
            <a:lvl1pPr algn="r">
              <a:defRPr sz="900">
                <a:solidFill>
                  <a:schemeClr val="tx2"/>
                </a:solidFill>
              </a:defRPr>
            </a:lvl1pPr>
          </a:lstStyle>
          <a:p>
            <a:fld id="{5751DFAA-887F-4071-8EAD-E8CA316FCF06}" type="slidenum">
              <a:rPr lang="nb-NO" smtClean="0"/>
              <a:pPr/>
              <a:t>‹#›</a:t>
            </a:fld>
            <a:endParaRPr lang="nb-NO"/>
          </a:p>
        </p:txBody>
      </p:sp>
      <p:cxnSp>
        <p:nvCxnSpPr>
          <p:cNvPr id="11" name="Rett linje 10"/>
          <p:cNvCxnSpPr/>
          <p:nvPr userDrawn="1"/>
        </p:nvCxnSpPr>
        <p:spPr>
          <a:xfrm>
            <a:off x="1" y="6524816"/>
            <a:ext cx="6549881"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4" r:id="rId3"/>
    <p:sldLayoutId id="2147483665" r:id="rId4"/>
    <p:sldLayoutId id="2147483650" r:id="rId5"/>
    <p:sldLayoutId id="2147483651" r:id="rId6"/>
    <p:sldLayoutId id="2147483660" r:id="rId7"/>
    <p:sldLayoutId id="2147483661" r:id="rId8"/>
    <p:sldLayoutId id="2147483662" r:id="rId9"/>
    <p:sldLayoutId id="2147483652" r:id="rId10"/>
    <p:sldLayoutId id="2147483653" r:id="rId11"/>
    <p:sldLayoutId id="2147483654" r:id="rId12"/>
    <p:sldLayoutId id="2147483655" r:id="rId13"/>
  </p:sldLayoutIdLst>
  <p:txStyles>
    <p:titleStyle>
      <a:lvl1pPr algn="l" defTabSz="617220" rtl="0" eaLnBrk="1" latinLnBrk="0" hangingPunct="1">
        <a:lnSpc>
          <a:spcPct val="90000"/>
        </a:lnSpc>
        <a:spcBef>
          <a:spcPct val="0"/>
        </a:spcBef>
        <a:buNone/>
        <a:defRPr sz="2700" b="1" kern="1200">
          <a:solidFill>
            <a:schemeClr val="accent1"/>
          </a:solidFill>
          <a:latin typeface="+mj-lt"/>
          <a:ea typeface="+mj-ea"/>
          <a:cs typeface="+mj-cs"/>
        </a:defRPr>
      </a:lvl1pPr>
    </p:titleStyle>
    <p:bodyStyle>
      <a:lvl1pPr marL="154305" indent="-291600" algn="l" defTabSz="617220" rtl="0" eaLnBrk="1" latinLnBrk="0" hangingPunct="1">
        <a:lnSpc>
          <a:spcPct val="90000"/>
        </a:lnSpc>
        <a:spcBef>
          <a:spcPts val="675"/>
        </a:spcBef>
        <a:buClr>
          <a:schemeClr val="accent1"/>
        </a:buClr>
        <a:buFont typeface="Wingdings 2" panose="05020102010507070707" pitchFamily="18" charset="2"/>
        <a:buChar char=""/>
        <a:defRPr sz="2000" kern="1200">
          <a:solidFill>
            <a:schemeClr val="tx2"/>
          </a:solidFill>
          <a:latin typeface="+mn-lt"/>
          <a:ea typeface="+mn-ea"/>
          <a:cs typeface="+mn-cs"/>
        </a:defRPr>
      </a:lvl1pPr>
      <a:lvl2pPr marL="583200" indent="-291600" algn="l" defTabSz="617220" rtl="0" eaLnBrk="1" latinLnBrk="0" hangingPunct="1">
        <a:lnSpc>
          <a:spcPct val="90000"/>
        </a:lnSpc>
        <a:spcBef>
          <a:spcPts val="338"/>
        </a:spcBef>
        <a:buFont typeface="Wingdings 2" panose="05020102010507070707" pitchFamily="18" charset="2"/>
        <a:buChar char=""/>
        <a:defRPr sz="2000" kern="1200">
          <a:solidFill>
            <a:schemeClr val="tx2"/>
          </a:solidFill>
          <a:latin typeface="+mn-lt"/>
          <a:ea typeface="+mn-ea"/>
          <a:cs typeface="+mn-cs"/>
        </a:defRPr>
      </a:lvl2pPr>
      <a:lvl3pPr marL="874800" indent="-291600" algn="l" defTabSz="617220" rtl="0" eaLnBrk="1" latinLnBrk="0" hangingPunct="1">
        <a:lnSpc>
          <a:spcPct val="90000"/>
        </a:lnSpc>
        <a:spcBef>
          <a:spcPts val="338"/>
        </a:spcBef>
        <a:buFont typeface="Wingdings 2" panose="05020102010507070707" pitchFamily="18" charset="2"/>
        <a:buChar char=""/>
        <a:defRPr sz="1800" kern="1200">
          <a:solidFill>
            <a:schemeClr val="tx2"/>
          </a:solidFill>
          <a:latin typeface="+mn-lt"/>
          <a:ea typeface="+mn-ea"/>
          <a:cs typeface="+mn-cs"/>
        </a:defRPr>
      </a:lvl3pPr>
      <a:lvl4pPr marL="1166400" indent="-291600" algn="l" defTabSz="617220" rtl="0" eaLnBrk="1" latinLnBrk="0" hangingPunct="1">
        <a:lnSpc>
          <a:spcPct val="90000"/>
        </a:lnSpc>
        <a:spcBef>
          <a:spcPts val="338"/>
        </a:spcBef>
        <a:buFont typeface="Wingdings 2" panose="05020102010507070707" pitchFamily="18" charset="2"/>
        <a:buChar char=""/>
        <a:defRPr sz="1600" kern="1200">
          <a:solidFill>
            <a:schemeClr val="tx2"/>
          </a:solidFill>
          <a:latin typeface="+mn-lt"/>
          <a:ea typeface="+mn-ea"/>
          <a:cs typeface="+mn-cs"/>
        </a:defRPr>
      </a:lvl4pPr>
      <a:lvl5pPr marL="1458000" indent="-291600" algn="l" defTabSz="617220" rtl="0" eaLnBrk="1" latinLnBrk="0" hangingPunct="1">
        <a:lnSpc>
          <a:spcPct val="90000"/>
        </a:lnSpc>
        <a:spcBef>
          <a:spcPts val="338"/>
        </a:spcBef>
        <a:buFont typeface="Wingdings 2" panose="05020102010507070707" pitchFamily="18" charset="2"/>
        <a:buChar char=""/>
        <a:defRPr sz="1400" kern="1200">
          <a:solidFill>
            <a:schemeClr val="tx2"/>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9pPr>
    </p:bodyStyle>
    <p:otherStyle>
      <a:defPPr>
        <a:defRPr lang="nb-NO"/>
      </a:defPPr>
      <a:lvl1pPr marL="0" algn="l" defTabSz="617220" rtl="0" eaLnBrk="1" latinLnBrk="0" hangingPunct="1">
        <a:defRPr sz="1200" kern="1200">
          <a:solidFill>
            <a:schemeClr val="tx1"/>
          </a:solidFill>
          <a:latin typeface="+mn-lt"/>
          <a:ea typeface="+mn-ea"/>
          <a:cs typeface="+mn-cs"/>
        </a:defRPr>
      </a:lvl1pPr>
      <a:lvl2pPr marL="308610" algn="l" defTabSz="617220" rtl="0" eaLnBrk="1" latinLnBrk="0" hangingPunct="1">
        <a:defRPr sz="1200" kern="1200">
          <a:solidFill>
            <a:schemeClr val="tx1"/>
          </a:solidFill>
          <a:latin typeface="+mn-lt"/>
          <a:ea typeface="+mn-ea"/>
          <a:cs typeface="+mn-cs"/>
        </a:defRPr>
      </a:lvl2pPr>
      <a:lvl3pPr marL="617220" algn="l" defTabSz="617220" rtl="0" eaLnBrk="1" latinLnBrk="0" hangingPunct="1">
        <a:defRPr sz="1200" kern="1200">
          <a:solidFill>
            <a:schemeClr val="tx1"/>
          </a:solidFill>
          <a:latin typeface="+mn-lt"/>
          <a:ea typeface="+mn-ea"/>
          <a:cs typeface="+mn-cs"/>
        </a:defRPr>
      </a:lvl3pPr>
      <a:lvl4pPr marL="925830" algn="l" defTabSz="617220" rtl="0" eaLnBrk="1" latinLnBrk="0" hangingPunct="1">
        <a:defRPr sz="1200" kern="1200">
          <a:solidFill>
            <a:schemeClr val="tx1"/>
          </a:solidFill>
          <a:latin typeface="+mn-lt"/>
          <a:ea typeface="+mn-ea"/>
          <a:cs typeface="+mn-cs"/>
        </a:defRPr>
      </a:lvl4pPr>
      <a:lvl5pPr marL="1234440" algn="l" defTabSz="617220" rtl="0" eaLnBrk="1" latinLnBrk="0" hangingPunct="1">
        <a:defRPr sz="1200" kern="1200">
          <a:solidFill>
            <a:schemeClr val="tx1"/>
          </a:solidFill>
          <a:latin typeface="+mn-lt"/>
          <a:ea typeface="+mn-ea"/>
          <a:cs typeface="+mn-cs"/>
        </a:defRPr>
      </a:lvl5pPr>
      <a:lvl6pPr marL="1543050" algn="l" defTabSz="617220" rtl="0" eaLnBrk="1" latinLnBrk="0" hangingPunct="1">
        <a:defRPr sz="1200" kern="1200">
          <a:solidFill>
            <a:schemeClr val="tx1"/>
          </a:solidFill>
          <a:latin typeface="+mn-lt"/>
          <a:ea typeface="+mn-ea"/>
          <a:cs typeface="+mn-cs"/>
        </a:defRPr>
      </a:lvl6pPr>
      <a:lvl7pPr marL="1851660" algn="l" defTabSz="617220" rtl="0" eaLnBrk="1" latinLnBrk="0" hangingPunct="1">
        <a:defRPr sz="1200" kern="1200">
          <a:solidFill>
            <a:schemeClr val="tx1"/>
          </a:solidFill>
          <a:latin typeface="+mn-lt"/>
          <a:ea typeface="+mn-ea"/>
          <a:cs typeface="+mn-cs"/>
        </a:defRPr>
      </a:lvl7pPr>
      <a:lvl8pPr marL="2160270" algn="l" defTabSz="617220" rtl="0" eaLnBrk="1" latinLnBrk="0" hangingPunct="1">
        <a:defRPr sz="1200" kern="1200">
          <a:solidFill>
            <a:schemeClr val="tx1"/>
          </a:solidFill>
          <a:latin typeface="+mn-lt"/>
          <a:ea typeface="+mn-ea"/>
          <a:cs typeface="+mn-cs"/>
        </a:defRPr>
      </a:lvl8pPr>
      <a:lvl9pPr marL="2468880" algn="l" defTabSz="61722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customXml" Target="../ink/ink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ideo" Target="https://www.youtube.com/embed/MWASeaYuHZo?feature=oembed"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grunn, håndskrift, kritt, utendørs&#10;&#10;Automatisk generert beskrivelse">
            <a:extLst>
              <a:ext uri="{FF2B5EF4-FFF2-40B4-BE49-F238E27FC236}">
                <a16:creationId xmlns:a16="http://schemas.microsoft.com/office/drawing/2014/main" id="{EC0EC611-3F3C-F7E1-6F5C-59B14273BEE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920" b="3428"/>
          <a:stretch/>
        </p:blipFill>
        <p:spPr>
          <a:xfrm>
            <a:off x="20" y="1"/>
            <a:ext cx="9143980" cy="5105814"/>
          </a:xfrm>
          <a:noFill/>
        </p:spPr>
      </p:pic>
      <p:sp>
        <p:nvSpPr>
          <p:cNvPr id="3" name="Tittel 2"/>
          <p:cNvSpPr>
            <a:spLocks noGrp="1"/>
          </p:cNvSpPr>
          <p:nvPr>
            <p:ph type="ctrTitle"/>
          </p:nvPr>
        </p:nvSpPr>
        <p:spPr>
          <a:xfrm>
            <a:off x="0" y="4026983"/>
            <a:ext cx="8254601" cy="1133905"/>
          </a:xfrm>
        </p:spPr>
        <p:txBody>
          <a:bodyPr anchor="ctr">
            <a:normAutofit/>
          </a:bodyPr>
          <a:lstStyle/>
          <a:p>
            <a:r>
              <a:rPr lang="nb-NO" dirty="0"/>
              <a:t>Egenomsorg</a:t>
            </a:r>
          </a:p>
        </p:txBody>
      </p:sp>
      <p:sp>
        <p:nvSpPr>
          <p:cNvPr id="2" name="Undertittel 1"/>
          <p:cNvSpPr>
            <a:spLocks noGrp="1"/>
          </p:cNvSpPr>
          <p:nvPr>
            <p:ph type="subTitle" idx="1"/>
          </p:nvPr>
        </p:nvSpPr>
        <p:spPr>
          <a:xfrm>
            <a:off x="0" y="4827198"/>
            <a:ext cx="8254602" cy="641166"/>
          </a:xfrm>
        </p:spPr>
        <p:txBody>
          <a:bodyPr>
            <a:normAutofit/>
          </a:bodyPr>
          <a:lstStyle/>
          <a:p>
            <a:r>
              <a:rPr lang="nb-NO" dirty="0"/>
              <a:t> </a:t>
            </a:r>
          </a:p>
        </p:txBody>
      </p:sp>
    </p:spTree>
    <p:extLst>
      <p:ext uri="{BB962C8B-B14F-4D97-AF65-F5344CB8AC3E}">
        <p14:creationId xmlns:p14="http://schemas.microsoft.com/office/powerpoint/2010/main" val="112892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567160" y="420338"/>
            <a:ext cx="8008292" cy="766010"/>
          </a:xfrm>
        </p:spPr>
        <p:txBody>
          <a:bodyPr anchor="b">
            <a:normAutofit/>
          </a:bodyPr>
          <a:lstStyle/>
          <a:p>
            <a:r>
              <a:rPr lang="nb-NO" dirty="0"/>
              <a:t>Trenger du noen å snakke med?</a:t>
            </a:r>
          </a:p>
        </p:txBody>
      </p:sp>
      <p:sp>
        <p:nvSpPr>
          <p:cNvPr id="8" name="Undertittel 7"/>
          <p:cNvSpPr>
            <a:spLocks/>
          </p:cNvSpPr>
          <p:nvPr/>
        </p:nvSpPr>
        <p:spPr>
          <a:xfrm>
            <a:off x="1583995" y="2147108"/>
            <a:ext cx="6025996" cy="3875549"/>
          </a:xfrm>
          <a:prstGeom prst="rect">
            <a:avLst/>
          </a:prstGeom>
        </p:spPr>
        <p:txBody>
          <a:bodyPr>
            <a:normAutofit/>
          </a:bodyPr>
          <a:lstStyle/>
          <a:p>
            <a:pPr defTabSz="768088">
              <a:spcAft>
                <a:spcPts val="600"/>
              </a:spcAft>
            </a:pPr>
            <a:r>
              <a:rPr lang="nb-NO" sz="2000" kern="1200" dirty="0">
                <a:solidFill>
                  <a:schemeClr val="tx1"/>
                </a:solidFill>
                <a:latin typeface="DK Lemon Yellow Sun" panose="02000000000000000000"/>
              </a:rPr>
              <a:t>Spisfo.no </a:t>
            </a:r>
            <a:br>
              <a:rPr lang="nb-NO" sz="2000" kern="1200" dirty="0">
                <a:solidFill>
                  <a:schemeClr val="tx1"/>
                </a:solidFill>
                <a:latin typeface="DK Lemon Yellow Sun" panose="02000000000000000000"/>
              </a:rPr>
            </a:br>
            <a:r>
              <a:rPr lang="nb-NO" sz="2000" kern="1200" dirty="0">
                <a:solidFill>
                  <a:schemeClr val="tx1"/>
                </a:solidFill>
                <a:latin typeface="DK Lemon Yellow Sun" panose="02000000000000000000"/>
              </a:rPr>
              <a:t>Anonym chat og telefon: 22 94 00 10</a:t>
            </a:r>
          </a:p>
          <a:p>
            <a:pPr defTabSz="768088">
              <a:spcAft>
                <a:spcPts val="600"/>
              </a:spcAft>
            </a:pPr>
            <a:endParaRPr lang="nb-NO" sz="2000" i="0" dirty="0">
              <a:effectLst/>
              <a:latin typeface="DK Lemon Yellow Sun" panose="02000000000000000000"/>
            </a:endParaRPr>
          </a:p>
          <a:p>
            <a:pPr defTabSz="768088">
              <a:spcAft>
                <a:spcPts val="600"/>
              </a:spcAft>
            </a:pPr>
            <a:endParaRPr lang="nb-NO" sz="2000" dirty="0">
              <a:latin typeface="DK Lemon Yellow Sun" panose="02000000000000000000"/>
            </a:endParaRPr>
          </a:p>
          <a:p>
            <a:pPr defTabSz="768088">
              <a:spcAft>
                <a:spcPts val="600"/>
              </a:spcAft>
            </a:pPr>
            <a:endParaRPr lang="nb-NO" sz="2000" i="0" dirty="0">
              <a:effectLst/>
              <a:latin typeface="DK Lemon Yellow Sun" panose="02000000000000000000"/>
            </a:endParaRPr>
          </a:p>
          <a:p>
            <a:pPr defTabSz="768088">
              <a:spcAft>
                <a:spcPts val="600"/>
              </a:spcAft>
            </a:pPr>
            <a:endParaRPr lang="nb-NO" sz="2000" dirty="0">
              <a:latin typeface="DK Lemon Yellow Sun" panose="02000000000000000000"/>
            </a:endParaRPr>
          </a:p>
          <a:p>
            <a:pPr defTabSz="768088">
              <a:spcAft>
                <a:spcPts val="600"/>
              </a:spcAft>
            </a:pPr>
            <a:endParaRPr lang="nb-NO" sz="2000" i="0" dirty="0">
              <a:effectLst/>
              <a:latin typeface="DK Lemon Yellow Sun" panose="02000000000000000000"/>
            </a:endParaRPr>
          </a:p>
          <a:p>
            <a:pPr defTabSz="768088">
              <a:spcAft>
                <a:spcPts val="600"/>
              </a:spcAft>
            </a:pPr>
            <a:r>
              <a:rPr lang="nb-NO" sz="2000" dirty="0">
                <a:latin typeface="DK Lemon Yellow Sun" panose="02000000000000000000"/>
              </a:rPr>
              <a:t>Nettros.no</a:t>
            </a:r>
            <a:br>
              <a:rPr lang="nb-NO" sz="2000" dirty="0">
                <a:latin typeface="DK Lemon Yellow Sun" panose="02000000000000000000"/>
              </a:rPr>
            </a:br>
            <a:r>
              <a:rPr lang="nb-NO" sz="2000" dirty="0">
                <a:latin typeface="DK Lemon Yellow Sun" panose="02000000000000000000"/>
              </a:rPr>
              <a:t>Anonym chat og telefon: </a:t>
            </a:r>
            <a:r>
              <a:rPr lang="nb-NO" sz="2000" i="0" dirty="0">
                <a:effectLst/>
                <a:latin typeface="DK Lemon Yellow Sun" panose="02000000000000000000"/>
              </a:rPr>
              <a:t>948 17 818</a:t>
            </a:r>
          </a:p>
          <a:p>
            <a:pPr defTabSz="768088">
              <a:spcAft>
                <a:spcPts val="600"/>
              </a:spcAft>
            </a:pPr>
            <a:endParaRPr lang="nb-NO" b="0" i="0" dirty="0">
              <a:effectLst/>
            </a:endParaRPr>
          </a:p>
        </p:txBody>
      </p:sp>
      <p:pic>
        <p:nvPicPr>
          <p:cNvPr id="1026" name="Picture 2" descr="HJEM | Spisfo">
            <a:extLst>
              <a:ext uri="{FF2B5EF4-FFF2-40B4-BE49-F238E27FC236}">
                <a16:creationId xmlns:a16="http://schemas.microsoft.com/office/drawing/2014/main" id="{5BF3BB01-527D-50A1-D85E-AA89C23E0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620" y="1457878"/>
            <a:ext cx="3574380" cy="6469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ROS - Rådgivning om spiseforstyrrelser - nettros.no">
            <a:extLst>
              <a:ext uri="{FF2B5EF4-FFF2-40B4-BE49-F238E27FC236}">
                <a16:creationId xmlns:a16="http://schemas.microsoft.com/office/drawing/2014/main" id="{4DACDF0A-13CC-11BF-25A6-220724103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995" y="3504447"/>
            <a:ext cx="1419354" cy="127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73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404192" y="2207073"/>
            <a:ext cx="8185207" cy="1169094"/>
          </a:xfrm>
        </p:spPr>
        <p:txBody>
          <a:bodyPr>
            <a:normAutofit/>
          </a:bodyPr>
          <a:lstStyle/>
          <a:p>
            <a:pPr algn="ctr"/>
            <a:r>
              <a:rPr lang="nb-NO" sz="8000" dirty="0">
                <a:latin typeface="DK Lemon Yellow Sun" panose="02000000000000000000" pitchFamily="50" charset="0"/>
              </a:rPr>
              <a:t>Egenomsorg</a:t>
            </a:r>
          </a:p>
        </p:txBody>
      </p:sp>
      <p:sp>
        <p:nvSpPr>
          <p:cNvPr id="8" name="Rektangel 7">
            <a:extLst>
              <a:ext uri="{FF2B5EF4-FFF2-40B4-BE49-F238E27FC236}">
                <a16:creationId xmlns:a16="http://schemas.microsoft.com/office/drawing/2014/main" id="{F61D98C0-AB7D-4142-ADFA-5ACB39ACD32D}"/>
              </a:ext>
            </a:extLst>
          </p:cNvPr>
          <p:cNvSpPr/>
          <p:nvPr/>
        </p:nvSpPr>
        <p:spPr>
          <a:xfrm>
            <a:off x="717512" y="1175069"/>
            <a:ext cx="4572000" cy="646331"/>
          </a:xfrm>
          <a:prstGeom prst="rect">
            <a:avLst/>
          </a:prstGeom>
        </p:spPr>
        <p:txBody>
          <a:bodyPr>
            <a:spAutoFit/>
          </a:bodyPr>
          <a:lstStyle/>
          <a:p>
            <a:r>
              <a:rPr lang="nb-NO" sz="3600" dirty="0">
                <a:solidFill>
                  <a:schemeClr val="accent1"/>
                </a:solidFill>
                <a:latin typeface="DK Lemon Yellow Sun" panose="02000000000000000000" pitchFamily="50" charset="0"/>
              </a:rPr>
              <a:t>Egenomsorgssvikt</a:t>
            </a:r>
          </a:p>
        </p:txBody>
      </p:sp>
      <p:sp>
        <p:nvSpPr>
          <p:cNvPr id="9" name="TekstSylinder 8">
            <a:extLst>
              <a:ext uri="{FF2B5EF4-FFF2-40B4-BE49-F238E27FC236}">
                <a16:creationId xmlns:a16="http://schemas.microsoft.com/office/drawing/2014/main" id="{3C417D22-AA96-4596-9F95-80F7A1E25E45}"/>
              </a:ext>
            </a:extLst>
          </p:cNvPr>
          <p:cNvSpPr txBox="1"/>
          <p:nvPr/>
        </p:nvSpPr>
        <p:spPr>
          <a:xfrm>
            <a:off x="5641041" y="1465554"/>
            <a:ext cx="3198159" cy="923330"/>
          </a:xfrm>
          <a:prstGeom prst="rect">
            <a:avLst/>
          </a:prstGeom>
          <a:noFill/>
        </p:spPr>
        <p:txBody>
          <a:bodyPr wrap="square" rtlCol="0">
            <a:spAutoFit/>
          </a:bodyPr>
          <a:lstStyle/>
          <a:p>
            <a:r>
              <a:rPr lang="nb-NO" sz="3600" dirty="0">
                <a:solidFill>
                  <a:schemeClr val="accent1"/>
                </a:solidFill>
                <a:latin typeface="DK Lemon Yellow Sun" panose="02000000000000000000" pitchFamily="50" charset="0"/>
              </a:rPr>
              <a:t>Fjerne stigma</a:t>
            </a:r>
          </a:p>
          <a:p>
            <a:endParaRPr lang="nb-NO" dirty="0"/>
          </a:p>
        </p:txBody>
      </p:sp>
      <p:sp>
        <p:nvSpPr>
          <p:cNvPr id="12" name="TekstSylinder 11">
            <a:extLst>
              <a:ext uri="{FF2B5EF4-FFF2-40B4-BE49-F238E27FC236}">
                <a16:creationId xmlns:a16="http://schemas.microsoft.com/office/drawing/2014/main" id="{61E97592-373C-475B-9F85-52B96F31866C}"/>
              </a:ext>
            </a:extLst>
          </p:cNvPr>
          <p:cNvSpPr txBox="1"/>
          <p:nvPr/>
        </p:nvSpPr>
        <p:spPr>
          <a:xfrm>
            <a:off x="260558" y="4239523"/>
            <a:ext cx="5028954" cy="923330"/>
          </a:xfrm>
          <a:prstGeom prst="rect">
            <a:avLst/>
          </a:prstGeom>
          <a:noFill/>
        </p:spPr>
        <p:txBody>
          <a:bodyPr wrap="square" rtlCol="0">
            <a:spAutoFit/>
          </a:bodyPr>
          <a:lstStyle/>
          <a:p>
            <a:r>
              <a:rPr lang="nb-NO" sz="3600" dirty="0">
                <a:solidFill>
                  <a:schemeClr val="accent1"/>
                </a:solidFill>
                <a:latin typeface="DK Lemon Yellow Sun" panose="02000000000000000000" pitchFamily="50" charset="0"/>
              </a:rPr>
              <a:t>Lytte til kroppens behov</a:t>
            </a:r>
          </a:p>
          <a:p>
            <a:endParaRPr lang="nb-NO" dirty="0"/>
          </a:p>
        </p:txBody>
      </p:sp>
      <p:sp>
        <p:nvSpPr>
          <p:cNvPr id="13" name="TekstSylinder 12">
            <a:extLst>
              <a:ext uri="{FF2B5EF4-FFF2-40B4-BE49-F238E27FC236}">
                <a16:creationId xmlns:a16="http://schemas.microsoft.com/office/drawing/2014/main" id="{27B5C1A3-6D6A-4CE8-8B2D-18F9D4389B84}"/>
              </a:ext>
            </a:extLst>
          </p:cNvPr>
          <p:cNvSpPr txBox="1"/>
          <p:nvPr/>
        </p:nvSpPr>
        <p:spPr>
          <a:xfrm>
            <a:off x="3240741" y="3545787"/>
            <a:ext cx="5790048" cy="923330"/>
          </a:xfrm>
          <a:prstGeom prst="rect">
            <a:avLst/>
          </a:prstGeom>
          <a:noFill/>
        </p:spPr>
        <p:txBody>
          <a:bodyPr wrap="square" rtlCol="0">
            <a:spAutoFit/>
          </a:bodyPr>
          <a:lstStyle/>
          <a:p>
            <a:r>
              <a:rPr lang="nb-NO" sz="3600" dirty="0">
                <a:solidFill>
                  <a:schemeClr val="accent1"/>
                </a:solidFill>
                <a:latin typeface="DK Lemon Yellow Sun" panose="02000000000000000000" pitchFamily="50" charset="0"/>
              </a:rPr>
              <a:t>Mindre fokus på utseende</a:t>
            </a:r>
          </a:p>
          <a:p>
            <a:endParaRPr lang="nb-NO" dirty="0"/>
          </a:p>
        </p:txBody>
      </p:sp>
      <p:sp>
        <p:nvSpPr>
          <p:cNvPr id="14" name="TekstSylinder 13">
            <a:extLst>
              <a:ext uri="{FF2B5EF4-FFF2-40B4-BE49-F238E27FC236}">
                <a16:creationId xmlns:a16="http://schemas.microsoft.com/office/drawing/2014/main" id="{319CD1B6-3D19-45FD-8366-98F158789ABD}"/>
              </a:ext>
            </a:extLst>
          </p:cNvPr>
          <p:cNvSpPr txBox="1"/>
          <p:nvPr/>
        </p:nvSpPr>
        <p:spPr>
          <a:xfrm>
            <a:off x="2494430" y="5285907"/>
            <a:ext cx="5977217" cy="646331"/>
          </a:xfrm>
          <a:prstGeom prst="rect">
            <a:avLst/>
          </a:prstGeom>
          <a:noFill/>
        </p:spPr>
        <p:txBody>
          <a:bodyPr wrap="square" rtlCol="0">
            <a:spAutoFit/>
          </a:bodyPr>
          <a:lstStyle/>
          <a:p>
            <a:r>
              <a:rPr lang="nb-NO" sz="3600" dirty="0">
                <a:solidFill>
                  <a:schemeClr val="accent1"/>
                </a:solidFill>
                <a:latin typeface="DK Lemon Yellow Sun" panose="02000000000000000000" pitchFamily="50" charset="0"/>
              </a:rPr>
              <a:t>Lavterskel for å søke hjelp</a:t>
            </a:r>
          </a:p>
        </p:txBody>
      </p:sp>
      <mc:AlternateContent xmlns:mc="http://schemas.openxmlformats.org/markup-compatibility/2006" xmlns:p14="http://schemas.microsoft.com/office/powerpoint/2010/main">
        <mc:Choice Requires="p14">
          <p:contentPart p14:bwMode="auto" r:id="rId3">
            <p14:nvContentPartPr>
              <p14:cNvPr id="36" name="Håndskrift 35">
                <a:extLst>
                  <a:ext uri="{FF2B5EF4-FFF2-40B4-BE49-F238E27FC236}">
                    <a16:creationId xmlns:a16="http://schemas.microsoft.com/office/drawing/2014/main" id="{3C8D5EE8-D9FD-4D06-BDC1-C9BFB1BE58DD}"/>
                  </a:ext>
                </a:extLst>
              </p14:cNvPr>
              <p14:cNvContentPartPr/>
              <p14:nvPr/>
            </p14:nvContentPartPr>
            <p14:xfrm>
              <a:off x="10397880" y="6234823"/>
              <a:ext cx="360" cy="360"/>
            </p14:xfrm>
          </p:contentPart>
        </mc:Choice>
        <mc:Fallback xmlns="">
          <p:pic>
            <p:nvPicPr>
              <p:cNvPr id="36" name="Håndskrift 35">
                <a:extLst>
                  <a:ext uri="{FF2B5EF4-FFF2-40B4-BE49-F238E27FC236}">
                    <a16:creationId xmlns:a16="http://schemas.microsoft.com/office/drawing/2014/main" id="{3C8D5EE8-D9FD-4D06-BDC1-C9BFB1BE58DD}"/>
                  </a:ext>
                </a:extLst>
              </p:cNvPr>
              <p:cNvPicPr/>
              <p:nvPr/>
            </p:nvPicPr>
            <p:blipFill>
              <a:blip r:embed="rId4"/>
              <a:stretch>
                <a:fillRect/>
              </a:stretch>
            </p:blipFill>
            <p:spPr>
              <a:xfrm>
                <a:off x="10380240" y="621682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34" name="Håndskrift 133">
                <a:extLst>
                  <a:ext uri="{FF2B5EF4-FFF2-40B4-BE49-F238E27FC236}">
                    <a16:creationId xmlns:a16="http://schemas.microsoft.com/office/drawing/2014/main" id="{8E3D8877-AEC8-4137-995A-FA97716443EA}"/>
                  </a:ext>
                </a:extLst>
              </p14:cNvPr>
              <p14:cNvContentPartPr/>
              <p14:nvPr/>
            </p14:nvContentPartPr>
            <p14:xfrm>
              <a:off x="-2752200" y="1662823"/>
              <a:ext cx="360" cy="360"/>
            </p14:xfrm>
          </p:contentPart>
        </mc:Choice>
        <mc:Fallback xmlns="">
          <p:pic>
            <p:nvPicPr>
              <p:cNvPr id="134" name="Håndskrift 133">
                <a:extLst>
                  <a:ext uri="{FF2B5EF4-FFF2-40B4-BE49-F238E27FC236}">
                    <a16:creationId xmlns:a16="http://schemas.microsoft.com/office/drawing/2014/main" id="{8E3D8877-AEC8-4137-995A-FA97716443EA}"/>
                  </a:ext>
                </a:extLst>
              </p:cNvPr>
              <p:cNvPicPr/>
              <p:nvPr/>
            </p:nvPicPr>
            <p:blipFill>
              <a:blip r:embed="rId6"/>
              <a:stretch>
                <a:fillRect/>
              </a:stretch>
            </p:blipFill>
            <p:spPr>
              <a:xfrm>
                <a:off x="-2770200" y="1645183"/>
                <a:ext cx="36000" cy="36000"/>
              </a:xfrm>
              <a:prstGeom prst="rect">
                <a:avLst/>
              </a:prstGeom>
            </p:spPr>
          </p:pic>
        </mc:Fallback>
      </mc:AlternateContent>
    </p:spTree>
    <p:extLst>
      <p:ext uri="{BB962C8B-B14F-4D97-AF65-F5344CB8AC3E}">
        <p14:creationId xmlns:p14="http://schemas.microsoft.com/office/powerpoint/2010/main" val="38497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vann, Vannressurser, væske, Vassdrag&#10;&#10;Automatisk generert beskrivelse">
            <a:extLst>
              <a:ext uri="{FF2B5EF4-FFF2-40B4-BE49-F238E27FC236}">
                <a16:creationId xmlns:a16="http://schemas.microsoft.com/office/drawing/2014/main" id="{A2EEEA37-F5EF-7D6D-6350-0D5919F8911D}"/>
              </a:ext>
            </a:extLst>
          </p:cNvPr>
          <p:cNvPicPr>
            <a:picLocks noChangeAspect="1"/>
          </p:cNvPicPr>
          <p:nvPr/>
        </p:nvPicPr>
        <p:blipFill rotWithShape="1">
          <a:blip r:embed="rId3">
            <a:extLst>
              <a:ext uri="{28A0092B-C50C-407E-A947-70E740481C1C}">
                <a14:useLocalDpi xmlns:a14="http://schemas.microsoft.com/office/drawing/2010/main" val="0"/>
              </a:ext>
            </a:extLst>
          </a:blip>
          <a:srcRect l="43106" r="20747" b="-1"/>
          <a:stretch/>
        </p:blipFill>
        <p:spPr>
          <a:xfrm>
            <a:off x="20" y="1"/>
            <a:ext cx="3714065" cy="6858508"/>
          </a:xfrm>
          <a:prstGeom prst="rect">
            <a:avLst/>
          </a:prstGeom>
          <a:noFill/>
        </p:spPr>
      </p:pic>
      <p:sp>
        <p:nvSpPr>
          <p:cNvPr id="14" name="Title 2">
            <a:extLst>
              <a:ext uri="{FF2B5EF4-FFF2-40B4-BE49-F238E27FC236}">
                <a16:creationId xmlns:a16="http://schemas.microsoft.com/office/drawing/2014/main" id="{A8C76FA4-359A-B392-0499-F8A357CBEFC8}"/>
              </a:ext>
            </a:extLst>
          </p:cNvPr>
          <p:cNvSpPr>
            <a:spLocks noGrp="1"/>
          </p:cNvSpPr>
          <p:nvPr>
            <p:ph type="title"/>
          </p:nvPr>
        </p:nvSpPr>
        <p:spPr>
          <a:xfrm>
            <a:off x="4213184" y="842330"/>
            <a:ext cx="4362267" cy="766010"/>
          </a:xfrm>
        </p:spPr>
        <p:txBody>
          <a:bodyPr>
            <a:normAutofit fontScale="90000"/>
          </a:bodyPr>
          <a:lstStyle/>
          <a:p>
            <a:r>
              <a:rPr lang="nb-NO" sz="2800" b="1" i="0" dirty="0">
                <a:effectLst/>
              </a:rPr>
              <a:t>Refleksjonsoppgave: Egenomsorg</a:t>
            </a:r>
            <a:br>
              <a:rPr lang="nb-NO" sz="2800" b="0" i="0" dirty="0">
                <a:solidFill>
                  <a:schemeClr val="tx2"/>
                </a:solidFill>
                <a:effectLst/>
              </a:rPr>
            </a:br>
            <a:endParaRPr lang="en-US" dirty="0"/>
          </a:p>
        </p:txBody>
      </p:sp>
      <p:sp>
        <p:nvSpPr>
          <p:cNvPr id="7" name="TekstSylinder 6">
            <a:extLst>
              <a:ext uri="{FF2B5EF4-FFF2-40B4-BE49-F238E27FC236}">
                <a16:creationId xmlns:a16="http://schemas.microsoft.com/office/drawing/2014/main" id="{2E9632AF-CF16-1338-B991-9E11073AECF9}"/>
              </a:ext>
            </a:extLst>
          </p:cNvPr>
          <p:cNvSpPr txBox="1"/>
          <p:nvPr/>
        </p:nvSpPr>
        <p:spPr>
          <a:xfrm>
            <a:off x="4213184" y="1608340"/>
            <a:ext cx="4362266" cy="4414318"/>
          </a:xfrm>
          <a:prstGeom prst="rect">
            <a:avLst/>
          </a:prstGeom>
        </p:spPr>
        <p:txBody>
          <a:bodyPr vert="horz" lIns="0" tIns="0" rIns="0" bIns="0" rtlCol="0">
            <a:normAutofit/>
          </a:bodyPr>
          <a:lstStyle/>
          <a:p>
            <a:pPr defTabSz="617220">
              <a:lnSpc>
                <a:spcPct val="90000"/>
              </a:lnSpc>
              <a:spcBef>
                <a:spcPts val="675"/>
              </a:spcBef>
              <a:buClr>
                <a:schemeClr val="accent1"/>
              </a:buClr>
            </a:pPr>
            <a:r>
              <a:rPr lang="nb-NO" sz="1200" b="1" i="0" dirty="0">
                <a:solidFill>
                  <a:schemeClr val="tx2"/>
                </a:solidFill>
                <a:effectLst/>
              </a:rPr>
              <a:t>Identifiser egenomsorg:</a:t>
            </a:r>
            <a:br>
              <a:rPr lang="nb-NO" sz="1200" dirty="0">
                <a:solidFill>
                  <a:schemeClr val="tx2"/>
                </a:solidFill>
              </a:rPr>
            </a:br>
            <a:r>
              <a:rPr lang="nb-NO" sz="1200" b="0" i="0" dirty="0">
                <a:solidFill>
                  <a:schemeClr val="tx2"/>
                </a:solidFill>
                <a:effectLst/>
              </a:rPr>
              <a:t>Tenk etter og identifiser to konkrete situasjoner i løpet av den siste uken der du følte at du praktiserte egenomsorg. Dette kan være små handlinger eller øyeblikk som gjorde deg godt.</a:t>
            </a:r>
            <a:br>
              <a:rPr lang="nb-NO" sz="1200" b="0" i="0" dirty="0">
                <a:solidFill>
                  <a:schemeClr val="tx2"/>
                </a:solidFill>
                <a:effectLst/>
              </a:rPr>
            </a:br>
            <a:br>
              <a:rPr lang="nb-NO" sz="1200" b="0" i="0" dirty="0">
                <a:solidFill>
                  <a:schemeClr val="tx2"/>
                </a:solidFill>
                <a:effectLst/>
              </a:rPr>
            </a:br>
            <a:r>
              <a:rPr lang="nb-NO" sz="1200" b="1" i="0" dirty="0">
                <a:solidFill>
                  <a:schemeClr val="tx2"/>
                </a:solidFill>
                <a:effectLst/>
              </a:rPr>
              <a:t>Beskriv:</a:t>
            </a:r>
            <a:br>
              <a:rPr lang="nb-NO" sz="1200" dirty="0">
                <a:solidFill>
                  <a:schemeClr val="tx2"/>
                </a:solidFill>
              </a:rPr>
            </a:br>
            <a:r>
              <a:rPr lang="nb-NO" sz="1200" b="0" i="0" dirty="0">
                <a:solidFill>
                  <a:schemeClr val="tx2"/>
                </a:solidFill>
                <a:effectLst/>
              </a:rPr>
              <a:t>Skriv ned kort hva disse to øyeblikkene var, og hvordan de påvirket ditt generelle velvære. Hva gjorde du, og hvordan følte du deg?</a:t>
            </a:r>
            <a:br>
              <a:rPr lang="nb-NO" sz="1200" b="0" i="0" dirty="0">
                <a:solidFill>
                  <a:schemeClr val="tx2"/>
                </a:solidFill>
                <a:effectLst/>
              </a:rPr>
            </a:br>
            <a:endParaRPr lang="nb-NO" sz="1200" b="0" i="0" dirty="0">
              <a:solidFill>
                <a:schemeClr val="tx2"/>
              </a:solidFill>
              <a:effectLst/>
            </a:endParaRPr>
          </a:p>
          <a:p>
            <a:pPr defTabSz="617220">
              <a:lnSpc>
                <a:spcPct val="90000"/>
              </a:lnSpc>
              <a:spcBef>
                <a:spcPts val="675"/>
              </a:spcBef>
              <a:buClr>
                <a:schemeClr val="accent1"/>
              </a:buClr>
            </a:pPr>
            <a:r>
              <a:rPr lang="nb-NO" sz="1200" b="1" i="0" dirty="0">
                <a:solidFill>
                  <a:schemeClr val="tx2"/>
                </a:solidFill>
                <a:effectLst/>
              </a:rPr>
              <a:t>Analyser:</a:t>
            </a:r>
            <a:br>
              <a:rPr lang="nb-NO" sz="1200" dirty="0">
                <a:solidFill>
                  <a:schemeClr val="tx2"/>
                </a:solidFill>
              </a:rPr>
            </a:br>
            <a:r>
              <a:rPr lang="nb-NO" sz="1200" b="0" i="0" dirty="0">
                <a:solidFill>
                  <a:schemeClr val="tx2"/>
                </a:solidFill>
                <a:effectLst/>
              </a:rPr>
              <a:t>Reflekter over om det er et mønster eller en fellesnevner i disse øyeblikkene. Er det spesifikke aktiviteter, situasjoner eller steder som ofte resulterer i økt egenomsorg for deg?</a:t>
            </a:r>
            <a:br>
              <a:rPr lang="nb-NO" sz="1200" b="0" i="0" dirty="0">
                <a:solidFill>
                  <a:schemeClr val="tx2"/>
                </a:solidFill>
                <a:effectLst/>
              </a:rPr>
            </a:br>
            <a:endParaRPr lang="nb-NO" sz="1200" b="0" i="0" dirty="0">
              <a:solidFill>
                <a:schemeClr val="tx2"/>
              </a:solidFill>
              <a:effectLst/>
            </a:endParaRPr>
          </a:p>
          <a:p>
            <a:pPr defTabSz="617220">
              <a:lnSpc>
                <a:spcPct val="90000"/>
              </a:lnSpc>
              <a:spcBef>
                <a:spcPts val="675"/>
              </a:spcBef>
              <a:buClr>
                <a:schemeClr val="accent1"/>
              </a:buClr>
            </a:pPr>
            <a:r>
              <a:rPr lang="nb-NO" sz="1200" b="1" i="0" dirty="0">
                <a:solidFill>
                  <a:schemeClr val="tx2"/>
                </a:solidFill>
                <a:effectLst/>
              </a:rPr>
              <a:t>Sett deg mål:</a:t>
            </a:r>
            <a:br>
              <a:rPr lang="nb-NO" sz="1200" dirty="0">
                <a:solidFill>
                  <a:schemeClr val="tx2"/>
                </a:solidFill>
              </a:rPr>
            </a:br>
            <a:r>
              <a:rPr lang="nb-NO" sz="1200" b="0" i="0" dirty="0">
                <a:solidFill>
                  <a:schemeClr val="tx2"/>
                </a:solidFill>
                <a:effectLst/>
              </a:rPr>
              <a:t>Basert på dine observasjoner, sett ett konkret og realistisk mål for å øke egenomsorgen i de kommende ukene. Dette kan være en liten endring i rutinene dine eller en ekstra innsats for å skape flere slike øyeblikk.</a:t>
            </a:r>
            <a:br>
              <a:rPr lang="nb-NO" sz="1200" b="0" i="0" dirty="0">
                <a:solidFill>
                  <a:schemeClr val="tx2"/>
                </a:solidFill>
                <a:effectLst/>
              </a:rPr>
            </a:br>
            <a:br>
              <a:rPr lang="nb-NO" sz="1200" b="0" i="0" dirty="0">
                <a:solidFill>
                  <a:schemeClr val="tx2"/>
                </a:solidFill>
                <a:effectLst/>
              </a:rPr>
            </a:br>
            <a:r>
              <a:rPr lang="nb-NO" sz="1200" b="1" i="0" dirty="0">
                <a:solidFill>
                  <a:schemeClr val="tx2"/>
                </a:solidFill>
                <a:effectLst/>
              </a:rPr>
              <a:t>Del med klassen:</a:t>
            </a:r>
            <a:br>
              <a:rPr lang="nb-NO" sz="1200" dirty="0">
                <a:solidFill>
                  <a:schemeClr val="tx2"/>
                </a:solidFill>
              </a:rPr>
            </a:br>
            <a:r>
              <a:rPr lang="nb-NO" sz="1200" b="1" i="0" dirty="0">
                <a:solidFill>
                  <a:schemeClr val="tx2"/>
                </a:solidFill>
                <a:effectLst/>
              </a:rPr>
              <a:t>Frivillig: </a:t>
            </a:r>
            <a:r>
              <a:rPr lang="nb-NO" sz="1200" b="0" i="0" dirty="0">
                <a:solidFill>
                  <a:schemeClr val="tx2"/>
                </a:solidFill>
                <a:effectLst/>
              </a:rPr>
              <a:t>Del dine refleksjoner med klassen. Dette kan føre til inspirasjon og idéutveksling om små, men effektive måter å inkorporere egenomsorg i hverdagen.</a:t>
            </a:r>
          </a:p>
          <a:p>
            <a:pPr marL="154305" lvl="1" indent="-291600" defTabSz="617220">
              <a:lnSpc>
                <a:spcPct val="90000"/>
              </a:lnSpc>
              <a:spcBef>
                <a:spcPts val="675"/>
              </a:spcBef>
              <a:buClr>
                <a:schemeClr val="accent1"/>
              </a:buClr>
              <a:buFont typeface="Wingdings 2" panose="05020102010507070707" pitchFamily="18" charset="2"/>
              <a:buChar char=""/>
            </a:pPr>
            <a:endParaRPr lang="nb-NO" sz="1100" b="0" i="0" dirty="0">
              <a:solidFill>
                <a:schemeClr val="tx2"/>
              </a:solidFill>
              <a:effectLst/>
            </a:endParaRPr>
          </a:p>
          <a:p>
            <a:pPr marL="154305" indent="-291600" defTabSz="617220">
              <a:lnSpc>
                <a:spcPct val="90000"/>
              </a:lnSpc>
              <a:spcBef>
                <a:spcPts val="675"/>
              </a:spcBef>
              <a:buClr>
                <a:schemeClr val="accent1"/>
              </a:buClr>
              <a:buFont typeface="Wingdings 2" panose="05020102010507070707" pitchFamily="18" charset="2"/>
              <a:buChar char=""/>
            </a:pPr>
            <a:endParaRPr lang="nb-NO" sz="1100" dirty="0">
              <a:solidFill>
                <a:schemeClr val="tx2"/>
              </a:solidFill>
            </a:endParaRPr>
          </a:p>
        </p:txBody>
      </p:sp>
      <p:sp>
        <p:nvSpPr>
          <p:cNvPr id="16" name="Text Placeholder 4">
            <a:extLst>
              <a:ext uri="{FF2B5EF4-FFF2-40B4-BE49-F238E27FC236}">
                <a16:creationId xmlns:a16="http://schemas.microsoft.com/office/drawing/2014/main" id="{EB2EE3E5-BEDC-B4C6-6A40-EDDEF8F088D7}"/>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14722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person, hånd, negl, finger&#10;&#10;Automatisk generert beskrivelse">
            <a:extLst>
              <a:ext uri="{FF2B5EF4-FFF2-40B4-BE49-F238E27FC236}">
                <a16:creationId xmlns:a16="http://schemas.microsoft.com/office/drawing/2014/main" id="{C6CFD612-E036-C751-E6AA-CA4EFB3A82ED}"/>
              </a:ext>
            </a:extLst>
          </p:cNvPr>
          <p:cNvPicPr>
            <a:picLocks noChangeAspect="1"/>
          </p:cNvPicPr>
          <p:nvPr/>
        </p:nvPicPr>
        <p:blipFill rotWithShape="1">
          <a:blip r:embed="rId3">
            <a:extLst>
              <a:ext uri="{28A0092B-C50C-407E-A947-70E740481C1C}">
                <a14:useLocalDpi xmlns:a14="http://schemas.microsoft.com/office/drawing/2010/main" val="0"/>
              </a:ext>
            </a:extLst>
          </a:blip>
          <a:srcRect l="2801" r="16070" b="-2"/>
          <a:stretch/>
        </p:blipFill>
        <p:spPr>
          <a:xfrm>
            <a:off x="20" y="1"/>
            <a:ext cx="3714065" cy="6858508"/>
          </a:xfrm>
          <a:prstGeom prst="rect">
            <a:avLst/>
          </a:prstGeom>
          <a:noFill/>
        </p:spPr>
      </p:pic>
      <p:sp>
        <p:nvSpPr>
          <p:cNvPr id="11" name="Tittel 10"/>
          <p:cNvSpPr>
            <a:spLocks noGrp="1"/>
          </p:cNvSpPr>
          <p:nvPr>
            <p:ph type="title"/>
          </p:nvPr>
        </p:nvSpPr>
        <p:spPr>
          <a:xfrm>
            <a:off x="4213184" y="842330"/>
            <a:ext cx="4362267" cy="766010"/>
          </a:xfrm>
        </p:spPr>
        <p:txBody>
          <a:bodyPr anchor="b">
            <a:normAutofit/>
          </a:bodyPr>
          <a:lstStyle/>
          <a:p>
            <a:r>
              <a:rPr lang="nb-NO" dirty="0"/>
              <a:t>Ulemper ved egenomsorg</a:t>
            </a:r>
          </a:p>
        </p:txBody>
      </p:sp>
      <p:sp>
        <p:nvSpPr>
          <p:cNvPr id="5" name="Undertittel 4"/>
          <p:cNvSpPr>
            <a:spLocks noGrp="1"/>
          </p:cNvSpPr>
          <p:nvPr>
            <p:ph sz="half" idx="2"/>
          </p:nvPr>
        </p:nvSpPr>
        <p:spPr>
          <a:xfrm>
            <a:off x="4213184" y="1892002"/>
            <a:ext cx="4362266" cy="4130656"/>
          </a:xfrm>
        </p:spPr>
        <p:txBody>
          <a:bodyPr>
            <a:normAutofit/>
          </a:bodyPr>
          <a:lstStyle/>
          <a:p>
            <a:pPr marL="285750" indent="-285750">
              <a:buFont typeface="Arial" panose="020B0604020202020204" pitchFamily="34" charset="0"/>
              <a:buChar char="•"/>
            </a:pPr>
            <a:r>
              <a:rPr lang="nb-NO" dirty="0"/>
              <a:t>Mange utsetter å søke helsehjelp</a:t>
            </a:r>
          </a:p>
          <a:p>
            <a:pPr marL="285750" indent="-285750">
              <a:buFont typeface="Arial" panose="020B0604020202020204" pitchFamily="34" charset="0"/>
              <a:buChar char="•"/>
            </a:pPr>
            <a:r>
              <a:rPr lang="nb-NO" dirty="0"/>
              <a:t>Går glipp av behandlingsmuligheter</a:t>
            </a:r>
          </a:p>
          <a:p>
            <a:pPr marL="285750" indent="-285750">
              <a:buFont typeface="Arial" panose="020B0604020202020204" pitchFamily="34" charset="0"/>
              <a:buChar char="•"/>
            </a:pPr>
            <a:r>
              <a:rPr lang="nb-NO" dirty="0"/>
              <a:t>Skal ikke erstatte faglig helsehjelp</a:t>
            </a:r>
          </a:p>
        </p:txBody>
      </p:sp>
      <p:sp>
        <p:nvSpPr>
          <p:cNvPr id="21" name="Text Placeholder 4">
            <a:extLst>
              <a:ext uri="{FF2B5EF4-FFF2-40B4-BE49-F238E27FC236}">
                <a16:creationId xmlns:a16="http://schemas.microsoft.com/office/drawing/2014/main" id="{816FF93C-88E7-7D11-28AE-FE2FDD8E9218}"/>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2714878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sirkel, diagram&#10;&#10;Automatisk generert beskrivelse">
            <a:extLst>
              <a:ext uri="{FF2B5EF4-FFF2-40B4-BE49-F238E27FC236}">
                <a16:creationId xmlns:a16="http://schemas.microsoft.com/office/drawing/2014/main" id="{E11E7ABA-B7B9-0C30-D5DC-0D023F4D34FA}"/>
              </a:ext>
            </a:extLst>
          </p:cNvPr>
          <p:cNvPicPr>
            <a:picLocks noChangeAspect="1"/>
          </p:cNvPicPr>
          <p:nvPr/>
        </p:nvPicPr>
        <p:blipFill rotWithShape="1">
          <a:blip r:embed="rId3">
            <a:extLst>
              <a:ext uri="{28A0092B-C50C-407E-A947-70E740481C1C}">
                <a14:useLocalDpi xmlns:a14="http://schemas.microsoft.com/office/drawing/2010/main" val="0"/>
              </a:ext>
            </a:extLst>
          </a:blip>
          <a:srcRect l="15309" r="17144"/>
          <a:stretch/>
        </p:blipFill>
        <p:spPr>
          <a:xfrm>
            <a:off x="263770" y="1254262"/>
            <a:ext cx="4777173" cy="3978197"/>
          </a:xfrm>
          <a:prstGeom prst="rect">
            <a:avLst/>
          </a:prstGeom>
          <a:noFill/>
        </p:spPr>
      </p:pic>
      <p:sp>
        <p:nvSpPr>
          <p:cNvPr id="18" name="Title 2">
            <a:extLst>
              <a:ext uri="{FF2B5EF4-FFF2-40B4-BE49-F238E27FC236}">
                <a16:creationId xmlns:a16="http://schemas.microsoft.com/office/drawing/2014/main" id="{75EA0DBE-F1CC-1022-FBA2-392BB6F6EF2F}"/>
              </a:ext>
            </a:extLst>
          </p:cNvPr>
          <p:cNvSpPr>
            <a:spLocks noGrp="1"/>
          </p:cNvSpPr>
          <p:nvPr>
            <p:ph type="title"/>
          </p:nvPr>
        </p:nvSpPr>
        <p:spPr>
          <a:xfrm>
            <a:off x="4116468" y="184688"/>
            <a:ext cx="4362267" cy="766010"/>
          </a:xfrm>
        </p:spPr>
        <p:txBody>
          <a:bodyPr anchor="b">
            <a:normAutofit/>
          </a:bodyPr>
          <a:lstStyle/>
          <a:p>
            <a:r>
              <a:rPr lang="en-US" dirty="0" err="1"/>
              <a:t>Livshjulet</a:t>
            </a:r>
            <a:endParaRPr lang="en-US" dirty="0"/>
          </a:p>
        </p:txBody>
      </p:sp>
      <p:sp>
        <p:nvSpPr>
          <p:cNvPr id="24" name="Content Placeholder 3">
            <a:extLst>
              <a:ext uri="{FF2B5EF4-FFF2-40B4-BE49-F238E27FC236}">
                <a16:creationId xmlns:a16="http://schemas.microsoft.com/office/drawing/2014/main" id="{020B9DDE-FBBD-839E-444B-705744AE62E9}"/>
              </a:ext>
            </a:extLst>
          </p:cNvPr>
          <p:cNvSpPr>
            <a:spLocks noGrp="1"/>
          </p:cNvSpPr>
          <p:nvPr>
            <p:ph sz="half" idx="2"/>
          </p:nvPr>
        </p:nvSpPr>
        <p:spPr>
          <a:xfrm>
            <a:off x="5117123" y="1892002"/>
            <a:ext cx="3763107" cy="4130656"/>
          </a:xfrm>
        </p:spPr>
        <p:txBody>
          <a:bodyPr>
            <a:normAutofit/>
          </a:bodyPr>
          <a:lstStyle/>
          <a:p>
            <a:r>
              <a:rPr lang="en-US" sz="1800" dirty="0" err="1"/>
              <a:t>Representerer</a:t>
            </a:r>
            <a:r>
              <a:rPr lang="en-US" sz="1800" dirty="0"/>
              <a:t> alle </a:t>
            </a:r>
            <a:r>
              <a:rPr lang="en-US" sz="1800" dirty="0" err="1"/>
              <a:t>viktige</a:t>
            </a:r>
            <a:r>
              <a:rPr lang="en-US" sz="1800" dirty="0"/>
              <a:t> </a:t>
            </a:r>
            <a:r>
              <a:rPr lang="en-US" sz="1800" dirty="0" err="1"/>
              <a:t>deler</a:t>
            </a:r>
            <a:r>
              <a:rPr lang="en-US" sz="1800" dirty="0"/>
              <a:t> av </a:t>
            </a:r>
            <a:r>
              <a:rPr lang="en-US" sz="1800" dirty="0" err="1"/>
              <a:t>livet</a:t>
            </a:r>
            <a:endParaRPr lang="en-US" sz="1800" dirty="0"/>
          </a:p>
          <a:p>
            <a:r>
              <a:rPr lang="en-US" sz="1800" dirty="0" err="1"/>
              <a:t>Når</a:t>
            </a:r>
            <a:r>
              <a:rPr lang="en-US" sz="1800" dirty="0"/>
              <a:t> alt er </a:t>
            </a:r>
            <a:r>
              <a:rPr lang="en-US" sz="1800" dirty="0" err="1"/>
              <a:t>jevnt</a:t>
            </a:r>
            <a:r>
              <a:rPr lang="en-US" sz="1800" dirty="0"/>
              <a:t> </a:t>
            </a:r>
            <a:r>
              <a:rPr lang="en-US" sz="1800" dirty="0" err="1"/>
              <a:t>kan</a:t>
            </a:r>
            <a:r>
              <a:rPr lang="en-US" sz="1800" dirty="0"/>
              <a:t> </a:t>
            </a:r>
            <a:r>
              <a:rPr lang="en-US" sz="1800" dirty="0" err="1"/>
              <a:t>hjulet</a:t>
            </a:r>
            <a:r>
              <a:rPr lang="en-US" sz="1800" dirty="0"/>
              <a:t> </a:t>
            </a:r>
            <a:r>
              <a:rPr lang="en-US" sz="1800" dirty="0" err="1"/>
              <a:t>rulle</a:t>
            </a:r>
            <a:endParaRPr lang="en-US" sz="1800" dirty="0"/>
          </a:p>
          <a:p>
            <a:r>
              <a:rPr lang="en-US" sz="1800" dirty="0" err="1"/>
              <a:t>Når</a:t>
            </a:r>
            <a:r>
              <a:rPr lang="en-US" sz="1800" dirty="0"/>
              <a:t> det er </a:t>
            </a:r>
            <a:r>
              <a:rPr lang="en-US" sz="1800" dirty="0" err="1"/>
              <a:t>ujevnt</a:t>
            </a:r>
            <a:r>
              <a:rPr lang="en-US" sz="1800" dirty="0"/>
              <a:t> </a:t>
            </a:r>
            <a:r>
              <a:rPr lang="en-US" sz="1800" dirty="0" err="1"/>
              <a:t>ruller</a:t>
            </a:r>
            <a:r>
              <a:rPr lang="en-US" sz="1800" dirty="0"/>
              <a:t> det </a:t>
            </a:r>
            <a:r>
              <a:rPr lang="en-US" sz="1800" dirty="0" err="1"/>
              <a:t>dårligere</a:t>
            </a:r>
            <a:endParaRPr lang="en-US" sz="1800" dirty="0"/>
          </a:p>
          <a:p>
            <a:r>
              <a:rPr lang="en-US" sz="1800" dirty="0" err="1"/>
              <a:t>Hva</a:t>
            </a:r>
            <a:r>
              <a:rPr lang="en-US" sz="1800" dirty="0"/>
              <a:t> </a:t>
            </a:r>
            <a:r>
              <a:rPr lang="en-US" sz="1800" dirty="0" err="1"/>
              <a:t>må</a:t>
            </a:r>
            <a:r>
              <a:rPr lang="en-US" sz="1800" dirty="0"/>
              <a:t> </a:t>
            </a:r>
            <a:r>
              <a:rPr lang="en-US" sz="1800" dirty="0" err="1"/>
              <a:t>til</a:t>
            </a:r>
            <a:r>
              <a:rPr lang="en-US" sz="1800" dirty="0"/>
              <a:t> for å </a:t>
            </a:r>
            <a:r>
              <a:rPr lang="en-US" sz="1800" dirty="0" err="1"/>
              <a:t>tette</a:t>
            </a:r>
            <a:r>
              <a:rPr lang="en-US" sz="1800" dirty="0"/>
              <a:t> </a:t>
            </a:r>
            <a:r>
              <a:rPr lang="en-US" sz="1800" dirty="0" err="1"/>
              <a:t>hullene</a:t>
            </a:r>
            <a:r>
              <a:rPr lang="en-US" sz="1800" dirty="0"/>
              <a:t>?</a:t>
            </a:r>
          </a:p>
          <a:p>
            <a:r>
              <a:rPr lang="en-US" sz="1800" dirty="0" err="1"/>
              <a:t>Finne</a:t>
            </a:r>
            <a:r>
              <a:rPr lang="en-US" sz="1800" dirty="0"/>
              <a:t> </a:t>
            </a:r>
            <a:r>
              <a:rPr lang="en-US" sz="1800" dirty="0" err="1"/>
              <a:t>en</a:t>
            </a:r>
            <a:r>
              <a:rPr lang="en-US" sz="1800" dirty="0"/>
              <a:t> </a:t>
            </a:r>
            <a:r>
              <a:rPr lang="en-US" sz="1800" dirty="0" err="1"/>
              <a:t>balanse</a:t>
            </a:r>
            <a:endParaRPr lang="en-US" sz="1800" dirty="0"/>
          </a:p>
        </p:txBody>
      </p:sp>
      <p:sp>
        <p:nvSpPr>
          <p:cNvPr id="26" name="Text Placeholder 4">
            <a:extLst>
              <a:ext uri="{FF2B5EF4-FFF2-40B4-BE49-F238E27FC236}">
                <a16:creationId xmlns:a16="http://schemas.microsoft.com/office/drawing/2014/main" id="{C0FC280C-BE13-6D41-B528-D333DA5F87DA}"/>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95506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karusell, himmel, Berg-og-dal-bane, fornøyelsespark&#10;&#10;Automatisk generert beskrivelse">
            <a:extLst>
              <a:ext uri="{FF2B5EF4-FFF2-40B4-BE49-F238E27FC236}">
                <a16:creationId xmlns:a16="http://schemas.microsoft.com/office/drawing/2014/main" id="{B1575AF0-C5DD-C555-216A-C6E91B95EB3B}"/>
              </a:ext>
            </a:extLst>
          </p:cNvPr>
          <p:cNvPicPr>
            <a:picLocks noChangeAspect="1"/>
          </p:cNvPicPr>
          <p:nvPr/>
        </p:nvPicPr>
        <p:blipFill rotWithShape="1">
          <a:blip r:embed="rId3">
            <a:extLst>
              <a:ext uri="{28A0092B-C50C-407E-A947-70E740481C1C}">
                <a14:useLocalDpi xmlns:a14="http://schemas.microsoft.com/office/drawing/2010/main" val="0"/>
              </a:ext>
            </a:extLst>
          </a:blip>
          <a:srcRect l="21463" r="42390" b="-1"/>
          <a:stretch/>
        </p:blipFill>
        <p:spPr>
          <a:xfrm>
            <a:off x="20" y="1"/>
            <a:ext cx="3714065" cy="6858508"/>
          </a:xfrm>
          <a:prstGeom prst="rect">
            <a:avLst/>
          </a:prstGeom>
          <a:noFill/>
        </p:spPr>
      </p:pic>
      <p:sp>
        <p:nvSpPr>
          <p:cNvPr id="11" name="Tittel 10"/>
          <p:cNvSpPr>
            <a:spLocks noGrp="1"/>
          </p:cNvSpPr>
          <p:nvPr>
            <p:ph type="title"/>
          </p:nvPr>
        </p:nvSpPr>
        <p:spPr>
          <a:xfrm>
            <a:off x="4213184" y="842330"/>
            <a:ext cx="4362267" cy="766010"/>
          </a:xfrm>
        </p:spPr>
        <p:txBody>
          <a:bodyPr anchor="b">
            <a:normAutofit/>
          </a:bodyPr>
          <a:lstStyle/>
          <a:p>
            <a:r>
              <a:rPr lang="nb-NO" dirty="0"/>
              <a:t>Oppgave:</a:t>
            </a:r>
            <a:br>
              <a:rPr lang="nb-NO" dirty="0"/>
            </a:br>
            <a:r>
              <a:rPr lang="nb-NO" dirty="0"/>
              <a:t>Mitt livshjul</a:t>
            </a:r>
          </a:p>
        </p:txBody>
      </p:sp>
      <p:sp>
        <p:nvSpPr>
          <p:cNvPr id="4" name="Undertittel 4">
            <a:extLst>
              <a:ext uri="{FF2B5EF4-FFF2-40B4-BE49-F238E27FC236}">
                <a16:creationId xmlns:a16="http://schemas.microsoft.com/office/drawing/2014/main" id="{C7B75F27-374B-4146-85FF-1B92B6FC92E5}"/>
              </a:ext>
            </a:extLst>
          </p:cNvPr>
          <p:cNvSpPr>
            <a:spLocks noGrp="1"/>
          </p:cNvSpPr>
          <p:nvPr>
            <p:ph sz="half" idx="2"/>
          </p:nvPr>
        </p:nvSpPr>
        <p:spPr>
          <a:xfrm>
            <a:off x="4213184" y="1892002"/>
            <a:ext cx="4362266" cy="4130656"/>
          </a:xfrm>
        </p:spPr>
        <p:txBody>
          <a:bodyPr>
            <a:normAutofit/>
          </a:bodyPr>
          <a:lstStyle/>
          <a:p>
            <a:pPr marL="0" indent="0">
              <a:buNone/>
            </a:pPr>
            <a:r>
              <a:rPr lang="nb-NO" dirty="0"/>
              <a:t>Vi skal nå starte med en interaktiv øvelse. </a:t>
            </a:r>
          </a:p>
          <a:p>
            <a:pPr marL="342900" indent="-342900"/>
            <a:r>
              <a:rPr lang="nb-NO" dirty="0"/>
              <a:t>Diskuter i par eller små grupper.</a:t>
            </a:r>
          </a:p>
          <a:p>
            <a:pPr marL="342900" indent="-342900"/>
            <a:r>
              <a:rPr lang="nb-NO" dirty="0"/>
              <a:t>Del ditt livshjul med andre og diskuter hvor du føler at du har god balanse, og hvor det kanskje er rom for forbedring. </a:t>
            </a:r>
          </a:p>
          <a:p>
            <a:pPr marL="0" indent="0">
              <a:buNone/>
            </a:pPr>
            <a:r>
              <a:rPr lang="nb-NO" dirty="0"/>
              <a:t>Dette gir deg muligheten til å reflektere over dine egne styrker og områder for vekst.</a:t>
            </a:r>
          </a:p>
        </p:txBody>
      </p:sp>
      <p:sp>
        <p:nvSpPr>
          <p:cNvPr id="21" name="Text Placeholder 4">
            <a:extLst>
              <a:ext uri="{FF2B5EF4-FFF2-40B4-BE49-F238E27FC236}">
                <a16:creationId xmlns:a16="http://schemas.microsoft.com/office/drawing/2014/main" id="{10498695-CE15-AAD2-E363-B6E7F53595EC}"/>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13886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person, gul, blomster, hånd&#10;&#10;Automatisk generert beskrivelse">
            <a:extLst>
              <a:ext uri="{FF2B5EF4-FFF2-40B4-BE49-F238E27FC236}">
                <a16:creationId xmlns:a16="http://schemas.microsoft.com/office/drawing/2014/main" id="{505BC3CE-4B92-7DBD-EA72-0768E0DEAC91}"/>
              </a:ext>
            </a:extLst>
          </p:cNvPr>
          <p:cNvPicPr>
            <a:picLocks noChangeAspect="1"/>
          </p:cNvPicPr>
          <p:nvPr/>
        </p:nvPicPr>
        <p:blipFill>
          <a:blip r:embed="rId3">
            <a:extLst>
              <a:ext uri="{28A0092B-C50C-407E-A947-70E740481C1C}">
                <a14:useLocalDpi xmlns:a14="http://schemas.microsoft.com/office/drawing/2010/main" val="0"/>
              </a:ext>
            </a:extLst>
          </a:blip>
          <a:srcRect l="33497" r="30356" b="-1"/>
          <a:stretch/>
        </p:blipFill>
        <p:spPr>
          <a:xfrm>
            <a:off x="20" y="1"/>
            <a:ext cx="3714065" cy="6858508"/>
          </a:xfrm>
          <a:prstGeom prst="rect">
            <a:avLst/>
          </a:prstGeom>
          <a:noFill/>
        </p:spPr>
      </p:pic>
      <p:sp>
        <p:nvSpPr>
          <p:cNvPr id="11" name="Tittel 10"/>
          <p:cNvSpPr>
            <a:spLocks noGrp="1"/>
          </p:cNvSpPr>
          <p:nvPr>
            <p:ph type="title"/>
          </p:nvPr>
        </p:nvSpPr>
        <p:spPr>
          <a:xfrm>
            <a:off x="4213184" y="842330"/>
            <a:ext cx="4362267" cy="766010"/>
          </a:xfrm>
        </p:spPr>
        <p:txBody>
          <a:bodyPr anchor="b">
            <a:normAutofit/>
          </a:bodyPr>
          <a:lstStyle/>
          <a:p>
            <a:r>
              <a:rPr lang="nb-NO" dirty="0"/>
              <a:t>Forebyggende arbeid i klasserommet</a:t>
            </a:r>
          </a:p>
        </p:txBody>
      </p:sp>
      <p:sp>
        <p:nvSpPr>
          <p:cNvPr id="4" name="Undertittel 4">
            <a:extLst>
              <a:ext uri="{FF2B5EF4-FFF2-40B4-BE49-F238E27FC236}">
                <a16:creationId xmlns:a16="http://schemas.microsoft.com/office/drawing/2014/main" id="{C7B75F27-374B-4146-85FF-1B92B6FC92E5}"/>
              </a:ext>
            </a:extLst>
          </p:cNvPr>
          <p:cNvSpPr>
            <a:spLocks noGrp="1"/>
          </p:cNvSpPr>
          <p:nvPr>
            <p:ph sz="half" idx="2"/>
          </p:nvPr>
        </p:nvSpPr>
        <p:spPr>
          <a:xfrm>
            <a:off x="4213184" y="1892002"/>
            <a:ext cx="4362266" cy="4130656"/>
          </a:xfrm>
        </p:spPr>
        <p:txBody>
          <a:bodyPr>
            <a:normAutofit/>
          </a:bodyPr>
          <a:lstStyle/>
          <a:p>
            <a:pPr marL="342900" indent="-342900"/>
            <a:r>
              <a:rPr lang="nb-NO" dirty="0"/>
              <a:t>Skap et trygt og støttende klassemiljø</a:t>
            </a:r>
          </a:p>
          <a:p>
            <a:pPr marL="342900" indent="-342900"/>
            <a:r>
              <a:rPr lang="nb-NO" dirty="0"/>
              <a:t>Øk bevisstheten rundt kroppsmangfold</a:t>
            </a:r>
          </a:p>
          <a:p>
            <a:pPr marL="342900" indent="-342900"/>
            <a:r>
              <a:rPr lang="nb-NO" dirty="0"/>
              <a:t>Fokus på sunn livsstil og velvære</a:t>
            </a:r>
          </a:p>
          <a:p>
            <a:pPr marL="342900" indent="-342900"/>
            <a:r>
              <a:rPr lang="nb-NO" dirty="0"/>
              <a:t>Fremme positivt selvbilde og selvfølelse</a:t>
            </a:r>
          </a:p>
          <a:p>
            <a:pPr marL="342900" indent="-342900"/>
            <a:r>
              <a:rPr lang="nb-NO" dirty="0"/>
              <a:t>Økt fokus på mestring – ikke utseende eller perfeksjon</a:t>
            </a:r>
          </a:p>
          <a:p>
            <a:pPr marL="342900" indent="-342900"/>
            <a:endParaRPr lang="nb-NO" dirty="0"/>
          </a:p>
          <a:p>
            <a:pPr marL="342900" indent="-342900"/>
            <a:endParaRPr lang="nb-NO" dirty="0"/>
          </a:p>
        </p:txBody>
      </p:sp>
      <p:sp>
        <p:nvSpPr>
          <p:cNvPr id="26" name="Text Placeholder 4">
            <a:extLst>
              <a:ext uri="{FF2B5EF4-FFF2-40B4-BE49-F238E27FC236}">
                <a16:creationId xmlns:a16="http://schemas.microsoft.com/office/drawing/2014/main" id="{9E206F26-AE6C-6DFB-73F8-E4417AAC89EF}"/>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53515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567160" y="420338"/>
            <a:ext cx="8008292" cy="766010"/>
          </a:xfrm>
        </p:spPr>
        <p:txBody>
          <a:bodyPr anchor="b">
            <a:normAutofit/>
          </a:bodyPr>
          <a:lstStyle/>
          <a:p>
            <a:r>
              <a:rPr lang="nb-NO" dirty="0"/>
              <a:t>Samarbeid og nettverk: Lag din egen kontaktliste</a:t>
            </a:r>
          </a:p>
        </p:txBody>
      </p:sp>
      <p:sp>
        <p:nvSpPr>
          <p:cNvPr id="4" name="Undertittel 4">
            <a:extLst>
              <a:ext uri="{FF2B5EF4-FFF2-40B4-BE49-F238E27FC236}">
                <a16:creationId xmlns:a16="http://schemas.microsoft.com/office/drawing/2014/main" id="{C7B75F27-374B-4146-85FF-1B92B6FC92E5}"/>
              </a:ext>
            </a:extLst>
          </p:cNvPr>
          <p:cNvSpPr>
            <a:spLocks noGrp="1"/>
          </p:cNvSpPr>
          <p:nvPr>
            <p:ph sz="half" idx="1"/>
          </p:nvPr>
        </p:nvSpPr>
        <p:spPr>
          <a:xfrm>
            <a:off x="567161" y="1457880"/>
            <a:ext cx="3856684" cy="4564779"/>
          </a:xfrm>
        </p:spPr>
        <p:txBody>
          <a:bodyPr>
            <a:normAutofit/>
          </a:bodyPr>
          <a:lstStyle/>
          <a:p>
            <a:pPr>
              <a:buFont typeface="Arial" panose="020B0604020202020204" pitchFamily="34" charset="0"/>
              <a:buChar char="•"/>
            </a:pPr>
            <a:r>
              <a:rPr lang="nb-NO" dirty="0"/>
              <a:t>Lag en kontaktliste med minst tre personer du kan snakke med.</a:t>
            </a:r>
          </a:p>
          <a:p>
            <a:pPr>
              <a:buFont typeface="Arial" panose="020B0604020202020204" pitchFamily="34" charset="0"/>
              <a:buChar char="•"/>
            </a:pPr>
            <a:r>
              <a:rPr lang="nb-NO" dirty="0"/>
              <a:t>Ta med både noen nære relasjoner (venner, familie) og profesjonelle (lærere, helsetjenester).</a:t>
            </a:r>
          </a:p>
          <a:p>
            <a:pPr>
              <a:buFont typeface="Arial" panose="020B0604020202020204" pitchFamily="34" charset="0"/>
              <a:buChar char="•"/>
            </a:pPr>
            <a:r>
              <a:rPr lang="nb-NO" dirty="0"/>
              <a:t>Husk at det er helt normalt å be om hjelp, og at det finnes mange der ute som ønsker å støtte deg.</a:t>
            </a:r>
          </a:p>
          <a:p>
            <a:pPr marL="342900" indent="-342900"/>
            <a:endParaRPr lang="nb-NO" dirty="0"/>
          </a:p>
        </p:txBody>
      </p:sp>
      <p:pic>
        <p:nvPicPr>
          <p:cNvPr id="3" name="Bilde 2" descr="Et bilde som inneholder innendørs, person, kontorforsyninger, klær&#10;&#10;Automatisk generert beskrivelse">
            <a:extLst>
              <a:ext uri="{FF2B5EF4-FFF2-40B4-BE49-F238E27FC236}">
                <a16:creationId xmlns:a16="http://schemas.microsoft.com/office/drawing/2014/main" id="{523D47F4-A449-7613-C6FF-93B7188AC0DA}"/>
              </a:ext>
            </a:extLst>
          </p:cNvPr>
          <p:cNvPicPr>
            <a:picLocks noChangeAspect="1"/>
          </p:cNvPicPr>
          <p:nvPr/>
        </p:nvPicPr>
        <p:blipFill>
          <a:blip r:embed="rId3">
            <a:extLst>
              <a:ext uri="{28A0092B-C50C-407E-A947-70E740481C1C}">
                <a14:useLocalDpi xmlns:a14="http://schemas.microsoft.com/office/drawing/2010/main" val="0"/>
              </a:ext>
            </a:extLst>
          </a:blip>
          <a:srcRect l="18207" r="25399" b="3"/>
          <a:stretch/>
        </p:blipFill>
        <p:spPr>
          <a:xfrm>
            <a:off x="4718768" y="1457880"/>
            <a:ext cx="3856684" cy="4564779"/>
          </a:xfrm>
          <a:prstGeom prst="rect">
            <a:avLst/>
          </a:prstGeom>
          <a:noFill/>
        </p:spPr>
      </p:pic>
    </p:spTree>
    <p:extLst>
      <p:ext uri="{BB962C8B-B14F-4D97-AF65-F5344CB8AC3E}">
        <p14:creationId xmlns:p14="http://schemas.microsoft.com/office/powerpoint/2010/main" val="1878227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Alessia Cara - Scars To Your Beautiful (Official Video)">
            <a:hlinkClick r:id="" action="ppaction://media"/>
            <a:extLst>
              <a:ext uri="{FF2B5EF4-FFF2-40B4-BE49-F238E27FC236}">
                <a16:creationId xmlns:a16="http://schemas.microsoft.com/office/drawing/2014/main" id="{04FDBC66-2272-AD61-F41E-9FF2D59E80C0}"/>
              </a:ext>
            </a:extLst>
          </p:cNvPr>
          <p:cNvPicPr>
            <a:picLocks noRot="1" noChangeAspect="1"/>
          </p:cNvPicPr>
          <p:nvPr>
            <a:videoFile r:link="rId1"/>
          </p:nvPr>
        </p:nvPicPr>
        <p:blipFill>
          <a:blip r:embed="rId4"/>
          <a:stretch>
            <a:fillRect/>
          </a:stretch>
        </p:blipFill>
        <p:spPr>
          <a:xfrm>
            <a:off x="104592" y="701466"/>
            <a:ext cx="8934815" cy="5048170"/>
          </a:xfrm>
          <a:prstGeom prst="rect">
            <a:avLst/>
          </a:prstGeom>
        </p:spPr>
      </p:pic>
      <p:sp>
        <p:nvSpPr>
          <p:cNvPr id="4" name="Plassholder for innhold 3">
            <a:extLst>
              <a:ext uri="{FF2B5EF4-FFF2-40B4-BE49-F238E27FC236}">
                <a16:creationId xmlns:a16="http://schemas.microsoft.com/office/drawing/2014/main" id="{FA13243C-A7F4-D3D9-0796-BC4347884510}"/>
              </a:ext>
            </a:extLst>
          </p:cNvPr>
          <p:cNvSpPr>
            <a:spLocks noGrp="1"/>
          </p:cNvSpPr>
          <p:nvPr>
            <p:ph idx="1"/>
          </p:nvPr>
        </p:nvSpPr>
        <p:spPr/>
        <p:txBody>
          <a:bodyPr/>
          <a:lstStyle/>
          <a:p>
            <a:endParaRPr lang="nb-NO" dirty="0"/>
          </a:p>
        </p:txBody>
      </p:sp>
    </p:spTree>
    <p:extLst>
      <p:ext uri="{BB962C8B-B14F-4D97-AF65-F5344CB8AC3E}">
        <p14:creationId xmlns:p14="http://schemas.microsoft.com/office/powerpoint/2010/main" val="260363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tema">
  <a:themeElements>
    <a:clrScheme name="Likestillingssenteret">
      <a:dk1>
        <a:sysClr val="windowText" lastClr="000000"/>
      </a:dk1>
      <a:lt1>
        <a:sysClr val="window" lastClr="FFFFFF"/>
      </a:lt1>
      <a:dk2>
        <a:srgbClr val="556670"/>
      </a:dk2>
      <a:lt2>
        <a:srgbClr val="E7E6E6"/>
      </a:lt2>
      <a:accent1>
        <a:srgbClr val="F7A71F"/>
      </a:accent1>
      <a:accent2>
        <a:srgbClr val="7C8990"/>
      </a:accent2>
      <a:accent3>
        <a:srgbClr val="DA4E97"/>
      </a:accent3>
      <a:accent4>
        <a:srgbClr val="8D6CAE"/>
      </a:accent4>
      <a:accent5>
        <a:srgbClr val="8DC4EC"/>
      </a:accent5>
      <a:accent6>
        <a:srgbClr val="4AAFC0"/>
      </a:accent6>
      <a:hlink>
        <a:srgbClr val="0563C1"/>
      </a:hlink>
      <a:folHlink>
        <a:srgbClr val="954F72"/>
      </a:folHlink>
    </a:clrScheme>
    <a:fontScheme name="Likestllingssenter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E8BF836C-55DD-48A2-AA37-1243079FB017}" vid="{D8334AF8-4958-4004-857F-5D3EB8FAC4D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73BBA52DF29CA4EBC4D735762084347" ma:contentTypeVersion="18" ma:contentTypeDescription="Opprett et nytt dokument." ma:contentTypeScope="" ma:versionID="2fa48682a8b20be6e430f6976ab01922">
  <xsd:schema xmlns:xsd="http://www.w3.org/2001/XMLSchema" xmlns:xs="http://www.w3.org/2001/XMLSchema" xmlns:p="http://schemas.microsoft.com/office/2006/metadata/properties" xmlns:ns2="d5aa5b0c-cc6c-48a4-9558-8d43f73a4f1c" xmlns:ns3="bb141963-ee2d-43a3-8363-ffe15ce761ab" targetNamespace="http://schemas.microsoft.com/office/2006/metadata/properties" ma:root="true" ma:fieldsID="80ddbdeea0be2ba4ab3702fc1a30d5c9" ns2:_="" ns3:_="">
    <xsd:import namespace="d5aa5b0c-cc6c-48a4-9558-8d43f73a4f1c"/>
    <xsd:import namespace="bb141963-ee2d-43a3-8363-ffe15ce761a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a5b0c-cc6c-48a4-9558-8d43f73a4f1c"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2867b935-2526-4fa5-9328-ec48ee735fb8}" ma:internalName="TaxCatchAll" ma:showField="CatchAllData" ma:web="d5aa5b0c-cc6c-48a4-9558-8d43f73a4f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141963-ee2d-43a3-8363-ffe15ce761a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490d4d08-86c2-47bf-b4a8-dace8e9738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b141963-ee2d-43a3-8363-ffe15ce761ab">
      <Terms xmlns="http://schemas.microsoft.com/office/infopath/2007/PartnerControls"/>
    </lcf76f155ced4ddcb4097134ff3c332f>
    <TaxCatchAll xmlns="d5aa5b0c-cc6c-48a4-9558-8d43f73a4f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10F04C-7FBC-4144-9134-FBF5ACD7D9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aa5b0c-cc6c-48a4-9558-8d43f73a4f1c"/>
    <ds:schemaRef ds:uri="bb141963-ee2d-43a3-8363-ffe15ce761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9C3627-2100-48D9-84DC-D201EDB212DF}">
  <ds:schemaRefs>
    <ds:schemaRef ds:uri="http://schemas.microsoft.com/office/2006/metadata/properties"/>
    <ds:schemaRef ds:uri="http://schemas.microsoft.com/office/infopath/2007/PartnerControls"/>
    <ds:schemaRef ds:uri="bb141963-ee2d-43a3-8363-ffe15ce761ab"/>
    <ds:schemaRef ds:uri="d5aa5b0c-cc6c-48a4-9558-8d43f73a4f1c"/>
  </ds:schemaRefs>
</ds:datastoreItem>
</file>

<file path=customXml/itemProps3.xml><?xml version="1.0" encoding="utf-8"?>
<ds:datastoreItem xmlns:ds="http://schemas.openxmlformats.org/officeDocument/2006/customXml" ds:itemID="{6351E7A5-0D64-4D58-8F96-F81E92D9ED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64162</TotalTime>
  <Words>2435</Words>
  <Application>Microsoft Office PowerPoint</Application>
  <PresentationFormat>Skjermfremvisning (4:3)</PresentationFormat>
  <Paragraphs>119</Paragraphs>
  <Slides>10</Slides>
  <Notes>10</Notes>
  <HiddenSlides>0</HiddenSlides>
  <MMClips>1</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10</vt:i4>
      </vt:variant>
    </vt:vector>
  </HeadingPairs>
  <TitlesOfParts>
    <vt:vector size="18" baseType="lpstr">
      <vt:lpstr>arial</vt:lpstr>
      <vt:lpstr>arial</vt:lpstr>
      <vt:lpstr>Calibri</vt:lpstr>
      <vt:lpstr>DK Lemon Yellow Sun</vt:lpstr>
      <vt:lpstr>Publico text</vt:lpstr>
      <vt:lpstr>Söhne</vt:lpstr>
      <vt:lpstr>Wingdings 2</vt:lpstr>
      <vt:lpstr>Office-tema</vt:lpstr>
      <vt:lpstr>Egenomsorg</vt:lpstr>
      <vt:lpstr>Egenomsorg</vt:lpstr>
      <vt:lpstr>Refleksjonsoppgave: Egenomsorg </vt:lpstr>
      <vt:lpstr>Ulemper ved egenomsorg</vt:lpstr>
      <vt:lpstr>Livshjulet</vt:lpstr>
      <vt:lpstr>Oppgave: Mitt livshjul</vt:lpstr>
      <vt:lpstr>Forebyggende arbeid i klasserommet</vt:lpstr>
      <vt:lpstr>Samarbeid og nettverk: Lag din egen kontaktliste</vt:lpstr>
      <vt:lpstr>PowerPoint-presentasjon</vt:lpstr>
      <vt:lpstr>Trenger du noen å snakke med?</vt:lpstr>
    </vt:vector>
  </TitlesOfParts>
  <Company>Likestillingssenteret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Annette Solberg</dc:creator>
  <dc:description>template by addpoint.no</dc:description>
  <cp:lastModifiedBy>Carina Carlsen</cp:lastModifiedBy>
  <cp:revision>486</cp:revision>
  <cp:lastPrinted>2019-02-25T13:33:34Z</cp:lastPrinted>
  <dcterms:created xsi:type="dcterms:W3CDTF">2017-08-03T06:28:02Z</dcterms:created>
  <dcterms:modified xsi:type="dcterms:W3CDTF">2024-09-10T06:46:21Z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Order">
    <vt:r8>6813800</vt:r8>
  </property>
  <property fmtid="{D5CDD505-2E9C-101B-9397-08002B2CF9AE}" pid="4" name="ContentTypeId">
    <vt:lpwstr>0x010100473BBA52DF29CA4EBC4D735762084347</vt:lpwstr>
  </property>
  <property fmtid="{D5CDD505-2E9C-101B-9397-08002B2CF9AE}" pid="5" name="MediaServiceImageTags">
    <vt:lpwstr/>
  </property>
</Properties>
</file>