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412" r:id="rId5"/>
    <p:sldId id="457" r:id="rId6"/>
    <p:sldId id="423" r:id="rId7"/>
    <p:sldId id="426" r:id="rId8"/>
    <p:sldId id="443" r:id="rId9"/>
    <p:sldId id="425" r:id="rId10"/>
    <p:sldId id="486" r:id="rId11"/>
    <p:sldId id="435" r:id="rId12"/>
    <p:sldId id="418" r:id="rId13"/>
    <p:sldId id="487" r:id="rId14"/>
    <p:sldId id="488" r:id="rId15"/>
    <p:sldId id="489" r:id="rId16"/>
    <p:sldId id="490" r:id="rId17"/>
    <p:sldId id="491" r:id="rId18"/>
    <p:sldId id="439" r:id="rId19"/>
    <p:sldId id="492" r:id="rId20"/>
    <p:sldId id="494" r:id="rId21"/>
  </p:sldIdLst>
  <p:sldSz cx="9144000" cy="6858000" type="screen4x3"/>
  <p:notesSz cx="7010400" cy="9296400"/>
  <p:defaultTextStyle>
    <a:defPPr>
      <a:defRPr lang="nb-NO"/>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Solberg" initials="AS" lastIdx="2" clrIdx="0">
    <p:extLst>
      <p:ext uri="{19B8F6BF-5375-455C-9EA6-DF929625EA0E}">
        <p15:presenceInfo xmlns:p15="http://schemas.microsoft.com/office/powerpoint/2012/main" userId="S-1-5-21-1647411590-422869849-2351291333-1215" providerId="AD"/>
      </p:ext>
    </p:extLst>
  </p:cmAuthor>
  <p:cmAuthor id="2" name="Victoria Øverby Steinland" initials="VØS" lastIdx="4" clrIdx="1">
    <p:extLst>
      <p:ext uri="{19B8F6BF-5375-455C-9EA6-DF929625EA0E}">
        <p15:presenceInfo xmlns:p15="http://schemas.microsoft.com/office/powerpoint/2012/main" userId="S-1-5-21-1647411590-422869849-2351291333-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49734" autoAdjust="0"/>
  </p:normalViewPr>
  <p:slideViewPr>
    <p:cSldViewPr snapToGrid="0">
      <p:cViewPr varScale="1">
        <p:scale>
          <a:sx n="50" d="100"/>
          <a:sy n="50" d="100"/>
        </p:scale>
        <p:origin x="2268" y="40"/>
      </p:cViewPr>
      <p:guideLst>
        <p:guide orient="horz" pos="2160"/>
        <p:guide pos="2880"/>
      </p:guideLst>
    </p:cSldViewPr>
  </p:slideViewPr>
  <p:outlineViewPr>
    <p:cViewPr>
      <p:scale>
        <a:sx n="33" d="100"/>
        <a:sy n="33" d="100"/>
      </p:scale>
      <p:origin x="0" y="-265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Miklavic" userId="34e31ebc-2179-4918-bad2-46a6a35092f6" providerId="ADAL" clId="{1B0BD1E0-F677-4822-924F-6C84CF0128CA}"/>
    <pc:docChg chg="modSld">
      <pc:chgData name="Kristina Miklavic" userId="34e31ebc-2179-4918-bad2-46a6a35092f6" providerId="ADAL" clId="{1B0BD1E0-F677-4822-924F-6C84CF0128CA}" dt="2023-12-04T13:08:28.267" v="0" actId="1076"/>
      <pc:docMkLst>
        <pc:docMk/>
      </pc:docMkLst>
      <pc:sldChg chg="modSp mod">
        <pc:chgData name="Kristina Miklavic" userId="34e31ebc-2179-4918-bad2-46a6a35092f6" providerId="ADAL" clId="{1B0BD1E0-F677-4822-924F-6C84CF0128CA}" dt="2023-12-04T13:08:28.267" v="0" actId="1076"/>
        <pc:sldMkLst>
          <pc:docMk/>
          <pc:sldMk cId="1046961350" sldId="418"/>
        </pc:sldMkLst>
        <pc:picChg chg="mod">
          <ac:chgData name="Kristina Miklavic" userId="34e31ebc-2179-4918-bad2-46a6a35092f6" providerId="ADAL" clId="{1B0BD1E0-F677-4822-924F-6C84CF0128CA}" dt="2023-12-04T13:08:28.267" v="0" actId="1076"/>
          <ac:picMkLst>
            <pc:docMk/>
            <pc:sldMk cId="1046961350" sldId="418"/>
            <ac:picMk id="5" creationId="{81ED0B6D-9B9C-BFC0-4F9E-B77547862772}"/>
          </ac:picMkLst>
        </pc:picChg>
      </pc:sldChg>
    </pc:docChg>
  </pc:docChgLst>
  <pc:docChgLst>
    <pc:chgData name="Carina Carlsen" userId="2bbc854f-e44a-44ff-9bd9-0e7ce760f762" providerId="ADAL" clId="{5E971D48-F4C0-4A15-96CD-5987BAC0936B}"/>
    <pc:docChg chg="undo custSel addSld delSld modSld sldOrd">
      <pc:chgData name="Carina Carlsen" userId="2bbc854f-e44a-44ff-9bd9-0e7ce760f762" providerId="ADAL" clId="{5E971D48-F4C0-4A15-96CD-5987BAC0936B}" dt="2023-12-04T08:15:50.230" v="7202" actId="20577"/>
      <pc:docMkLst>
        <pc:docMk/>
      </pc:docMkLst>
      <pc:sldChg chg="del">
        <pc:chgData name="Carina Carlsen" userId="2bbc854f-e44a-44ff-9bd9-0e7ce760f762" providerId="ADAL" clId="{5E971D48-F4C0-4A15-96CD-5987BAC0936B}" dt="2023-11-30T06:21:07.579" v="1076" actId="47"/>
        <pc:sldMkLst>
          <pc:docMk/>
          <pc:sldMk cId="494063893" sldId="346"/>
        </pc:sldMkLst>
      </pc:sldChg>
      <pc:sldChg chg="addSp delSp modSp mod modNotesTx">
        <pc:chgData name="Carina Carlsen" userId="2bbc854f-e44a-44ff-9bd9-0e7ce760f762" providerId="ADAL" clId="{5E971D48-F4C0-4A15-96CD-5987BAC0936B}" dt="2023-12-04T08:15:50.230" v="7202" actId="20577"/>
        <pc:sldMkLst>
          <pc:docMk/>
          <pc:sldMk cId="1128923886" sldId="412"/>
        </pc:sldMkLst>
        <pc:spChg chg="mod">
          <ac:chgData name="Carina Carlsen" userId="2bbc854f-e44a-44ff-9bd9-0e7ce760f762" providerId="ADAL" clId="{5E971D48-F4C0-4A15-96CD-5987BAC0936B}" dt="2023-11-30T05:53:45.233" v="65" actId="26606"/>
          <ac:spMkLst>
            <pc:docMk/>
            <pc:sldMk cId="1128923886" sldId="412"/>
            <ac:spMk id="2" creationId="{00000000-0000-0000-0000-000000000000}"/>
          </ac:spMkLst>
        </pc:spChg>
        <pc:spChg chg="mod">
          <ac:chgData name="Carina Carlsen" userId="2bbc854f-e44a-44ff-9bd9-0e7ce760f762" providerId="ADAL" clId="{5E971D48-F4C0-4A15-96CD-5987BAC0936B}" dt="2023-11-30T05:53:45.233" v="65" actId="26606"/>
          <ac:spMkLst>
            <pc:docMk/>
            <pc:sldMk cId="1128923886" sldId="412"/>
            <ac:spMk id="3" creationId="{00000000-0000-0000-0000-000000000000}"/>
          </ac:spMkLst>
        </pc:spChg>
        <pc:spChg chg="add del mod">
          <ac:chgData name="Carina Carlsen" userId="2bbc854f-e44a-44ff-9bd9-0e7ce760f762" providerId="ADAL" clId="{5E971D48-F4C0-4A15-96CD-5987BAC0936B}" dt="2023-11-30T05:53:41.283" v="50"/>
          <ac:spMkLst>
            <pc:docMk/>
            <pc:sldMk cId="1128923886" sldId="412"/>
            <ac:spMk id="5" creationId="{A0AD9F78-1A03-B4F8-C2F8-AC088491B832}"/>
          </ac:spMkLst>
        </pc:spChg>
        <pc:picChg chg="del">
          <ac:chgData name="Carina Carlsen" userId="2bbc854f-e44a-44ff-9bd9-0e7ce760f762" providerId="ADAL" clId="{5E971D48-F4C0-4A15-96CD-5987BAC0936B}" dt="2023-11-30T05:53:39.262" v="49" actId="478"/>
          <ac:picMkLst>
            <pc:docMk/>
            <pc:sldMk cId="1128923886" sldId="412"/>
            <ac:picMk id="7" creationId="{00000000-0000-0000-0000-000000000000}"/>
          </ac:picMkLst>
        </pc:picChg>
        <pc:picChg chg="add mod ord">
          <ac:chgData name="Carina Carlsen" userId="2bbc854f-e44a-44ff-9bd9-0e7ce760f762" providerId="ADAL" clId="{5E971D48-F4C0-4A15-96CD-5987BAC0936B}" dt="2023-11-30T05:53:45.233" v="65" actId="26606"/>
          <ac:picMkLst>
            <pc:docMk/>
            <pc:sldMk cId="1128923886" sldId="412"/>
            <ac:picMk id="8" creationId="{8A01D20A-7226-733C-7BA5-E39C88203E76}"/>
          </ac:picMkLst>
        </pc:picChg>
      </pc:sldChg>
      <pc:sldChg chg="del ord">
        <pc:chgData name="Carina Carlsen" userId="2bbc854f-e44a-44ff-9bd9-0e7ce760f762" providerId="ADAL" clId="{5E971D48-F4C0-4A15-96CD-5987BAC0936B}" dt="2023-11-30T07:26:17.946" v="5919" actId="47"/>
        <pc:sldMkLst>
          <pc:docMk/>
          <pc:sldMk cId="3615671640" sldId="413"/>
        </pc:sldMkLst>
      </pc:sldChg>
      <pc:sldChg chg="modSp del mod">
        <pc:chgData name="Carina Carlsen" userId="2bbc854f-e44a-44ff-9bd9-0e7ce760f762" providerId="ADAL" clId="{5E971D48-F4C0-4A15-96CD-5987BAC0936B}" dt="2023-11-30T07:25:58.206" v="5914" actId="47"/>
        <pc:sldMkLst>
          <pc:docMk/>
          <pc:sldMk cId="1124185607" sldId="415"/>
        </pc:sldMkLst>
        <pc:spChg chg="mod">
          <ac:chgData name="Carina Carlsen" userId="2bbc854f-e44a-44ff-9bd9-0e7ce760f762" providerId="ADAL" clId="{5E971D48-F4C0-4A15-96CD-5987BAC0936B}" dt="2023-11-30T05:53:41.778" v="61" actId="27636"/>
          <ac:spMkLst>
            <pc:docMk/>
            <pc:sldMk cId="1124185607" sldId="415"/>
            <ac:spMk id="3" creationId="{00000000-0000-0000-0000-000000000000}"/>
          </ac:spMkLst>
        </pc:spChg>
      </pc:sldChg>
      <pc:sldChg chg="del">
        <pc:chgData name="Carina Carlsen" userId="2bbc854f-e44a-44ff-9bd9-0e7ce760f762" providerId="ADAL" clId="{5E971D48-F4C0-4A15-96CD-5987BAC0936B}" dt="2023-11-30T07:25:51.023" v="5912" actId="47"/>
        <pc:sldMkLst>
          <pc:docMk/>
          <pc:sldMk cId="1405871873" sldId="416"/>
        </pc:sldMkLst>
      </pc:sldChg>
      <pc:sldChg chg="addSp delSp modSp mod modClrScheme delAnim modAnim chgLayout modNotesTx">
        <pc:chgData name="Carina Carlsen" userId="2bbc854f-e44a-44ff-9bd9-0e7ce760f762" providerId="ADAL" clId="{5E971D48-F4C0-4A15-96CD-5987BAC0936B}" dt="2023-11-30T06:38:10.090" v="2152" actId="27636"/>
        <pc:sldMkLst>
          <pc:docMk/>
          <pc:sldMk cId="1046961350" sldId="418"/>
        </pc:sldMkLst>
        <pc:spChg chg="mod">
          <ac:chgData name="Carina Carlsen" userId="2bbc854f-e44a-44ff-9bd9-0e7ce760f762" providerId="ADAL" clId="{5E971D48-F4C0-4A15-96CD-5987BAC0936B}" dt="2023-11-30T06:38:10.084" v="2151" actId="26606"/>
          <ac:spMkLst>
            <pc:docMk/>
            <pc:sldMk cId="1046961350" sldId="418"/>
            <ac:spMk id="2" creationId="{82E4A53D-807C-4D6D-B804-646A022EFFF7}"/>
          </ac:spMkLst>
        </pc:spChg>
        <pc:spChg chg="mod">
          <ac:chgData name="Carina Carlsen" userId="2bbc854f-e44a-44ff-9bd9-0e7ce760f762" providerId="ADAL" clId="{5E971D48-F4C0-4A15-96CD-5987BAC0936B}" dt="2023-11-30T06:38:10.084" v="2151" actId="26606"/>
          <ac:spMkLst>
            <pc:docMk/>
            <pc:sldMk cId="1046961350" sldId="418"/>
            <ac:spMk id="11" creationId="{00000000-0000-0000-0000-000000000000}"/>
          </ac:spMkLst>
        </pc:spChg>
        <pc:spChg chg="add mod">
          <ac:chgData name="Carina Carlsen" userId="2bbc854f-e44a-44ff-9bd9-0e7ce760f762" providerId="ADAL" clId="{5E971D48-F4C0-4A15-96CD-5987BAC0936B}" dt="2023-11-30T06:38:10.090" v="2152" actId="27636"/>
          <ac:spMkLst>
            <pc:docMk/>
            <pc:sldMk cId="1046961350" sldId="418"/>
            <ac:spMk id="16" creationId="{27E6E530-0561-5D5A-D4C8-0113E5CEFEB3}"/>
          </ac:spMkLst>
        </pc:spChg>
        <pc:picChg chg="del">
          <ac:chgData name="Carina Carlsen" userId="2bbc854f-e44a-44ff-9bd9-0e7ce760f762" providerId="ADAL" clId="{5E971D48-F4C0-4A15-96CD-5987BAC0936B}" dt="2023-11-30T06:32:01.436" v="1397" actId="478"/>
          <ac:picMkLst>
            <pc:docMk/>
            <pc:sldMk cId="1046961350" sldId="418"/>
            <ac:picMk id="4" creationId="{EC980A71-A897-45B7-B46E-45A4E4FE6873}"/>
          </ac:picMkLst>
        </pc:picChg>
        <pc:picChg chg="add mod ord">
          <ac:chgData name="Carina Carlsen" userId="2bbc854f-e44a-44ff-9bd9-0e7ce760f762" providerId="ADAL" clId="{5E971D48-F4C0-4A15-96CD-5987BAC0936B}" dt="2023-11-30T06:38:10.084" v="2151" actId="26606"/>
          <ac:picMkLst>
            <pc:docMk/>
            <pc:sldMk cId="1046961350" sldId="418"/>
            <ac:picMk id="5" creationId="{81ED0B6D-9B9C-BFC0-4F9E-B77547862772}"/>
          </ac:picMkLst>
        </pc:picChg>
        <pc:inkChg chg="del">
          <ac:chgData name="Carina Carlsen" userId="2bbc854f-e44a-44ff-9bd9-0e7ce760f762" providerId="ADAL" clId="{5E971D48-F4C0-4A15-96CD-5987BAC0936B}" dt="2023-11-30T06:31:59.640" v="1396" actId="478"/>
          <ac:inkMkLst>
            <pc:docMk/>
            <pc:sldMk cId="1046961350" sldId="418"/>
            <ac:inkMk id="45" creationId="{CF89ABE3-3BB9-4A2C-8E43-A49D8A19E48B}"/>
          </ac:inkMkLst>
        </pc:inkChg>
      </pc:sldChg>
      <pc:sldChg chg="del">
        <pc:chgData name="Carina Carlsen" userId="2bbc854f-e44a-44ff-9bd9-0e7ce760f762" providerId="ADAL" clId="{5E971D48-F4C0-4A15-96CD-5987BAC0936B}" dt="2023-11-30T07:26:14.178" v="5918" actId="47"/>
        <pc:sldMkLst>
          <pc:docMk/>
          <pc:sldMk cId="653545779" sldId="421"/>
        </pc:sldMkLst>
      </pc:sldChg>
      <pc:sldChg chg="del">
        <pc:chgData name="Carina Carlsen" userId="2bbc854f-e44a-44ff-9bd9-0e7ce760f762" providerId="ADAL" clId="{5E971D48-F4C0-4A15-96CD-5987BAC0936B}" dt="2023-11-30T07:26:17.946" v="5919" actId="47"/>
        <pc:sldMkLst>
          <pc:docMk/>
          <pc:sldMk cId="91543689" sldId="422"/>
        </pc:sldMkLst>
      </pc:sldChg>
      <pc:sldChg chg="addSp modSp mod ord modClrScheme chgLayout modNotesTx">
        <pc:chgData name="Carina Carlsen" userId="2bbc854f-e44a-44ff-9bd9-0e7ce760f762" providerId="ADAL" clId="{5E971D48-F4C0-4A15-96CD-5987BAC0936B}" dt="2023-11-30T07:37:55.810" v="6861" actId="20577"/>
        <pc:sldMkLst>
          <pc:docMk/>
          <pc:sldMk cId="2714878557" sldId="423"/>
        </pc:sldMkLst>
        <pc:spChg chg="mod">
          <ac:chgData name="Carina Carlsen" userId="2bbc854f-e44a-44ff-9bd9-0e7ce760f762" providerId="ADAL" clId="{5E971D48-F4C0-4A15-96CD-5987BAC0936B}" dt="2023-11-30T07:37:55.810" v="6861" actId="20577"/>
          <ac:spMkLst>
            <pc:docMk/>
            <pc:sldMk cId="2714878557" sldId="423"/>
            <ac:spMk id="5" creationId="{00000000-0000-0000-0000-000000000000}"/>
          </ac:spMkLst>
        </pc:spChg>
        <pc:spChg chg="mod">
          <ac:chgData name="Carina Carlsen" userId="2bbc854f-e44a-44ff-9bd9-0e7ce760f762" providerId="ADAL" clId="{5E971D48-F4C0-4A15-96CD-5987BAC0936B}" dt="2023-11-30T06:07:34.080" v="178" actId="20577"/>
          <ac:spMkLst>
            <pc:docMk/>
            <pc:sldMk cId="2714878557" sldId="423"/>
            <ac:spMk id="11" creationId="{00000000-0000-0000-0000-000000000000}"/>
          </ac:spMkLst>
        </pc:spChg>
        <pc:spChg chg="add mod">
          <ac:chgData name="Carina Carlsen" userId="2bbc854f-e44a-44ff-9bd9-0e7ce760f762" providerId="ADAL" clId="{5E971D48-F4C0-4A15-96CD-5987BAC0936B}" dt="2023-11-30T06:06:59.658" v="128" actId="27636"/>
          <ac:spMkLst>
            <pc:docMk/>
            <pc:sldMk cId="2714878557" sldId="423"/>
            <ac:spMk id="16" creationId="{4F98AD99-1204-6752-3C19-C769076494C1}"/>
          </ac:spMkLst>
        </pc:spChg>
        <pc:picChg chg="add mod ord">
          <ac:chgData name="Carina Carlsen" userId="2bbc854f-e44a-44ff-9bd9-0e7ce760f762" providerId="ADAL" clId="{5E971D48-F4C0-4A15-96CD-5987BAC0936B}" dt="2023-11-30T06:06:59.634" v="127" actId="26606"/>
          <ac:picMkLst>
            <pc:docMk/>
            <pc:sldMk cId="2714878557" sldId="423"/>
            <ac:picMk id="3" creationId="{AAB90296-5BDE-A98A-1A7D-DD1697479642}"/>
          </ac:picMkLst>
        </pc:picChg>
      </pc:sldChg>
      <pc:sldChg chg="del">
        <pc:chgData name="Carina Carlsen" userId="2bbc854f-e44a-44ff-9bd9-0e7ce760f762" providerId="ADAL" clId="{5E971D48-F4C0-4A15-96CD-5987BAC0936B}" dt="2023-11-30T07:26:17.946" v="5919" actId="47"/>
        <pc:sldMkLst>
          <pc:docMk/>
          <pc:sldMk cId="1201054546" sldId="424"/>
        </pc:sldMkLst>
      </pc:sldChg>
      <pc:sldChg chg="modSp mod ord modAnim modNotesTx">
        <pc:chgData name="Carina Carlsen" userId="2bbc854f-e44a-44ff-9bd9-0e7ce760f762" providerId="ADAL" clId="{5E971D48-F4C0-4A15-96CD-5987BAC0936B}" dt="2023-11-30T06:18:47.105" v="1073" actId="1076"/>
        <pc:sldMkLst>
          <pc:docMk/>
          <pc:sldMk cId="3849733548" sldId="425"/>
        </pc:sldMkLst>
        <pc:spChg chg="mod">
          <ac:chgData name="Carina Carlsen" userId="2bbc854f-e44a-44ff-9bd9-0e7ce760f762" providerId="ADAL" clId="{5E971D48-F4C0-4A15-96CD-5987BAC0936B}" dt="2023-11-30T06:16:00.546" v="723" actId="20577"/>
          <ac:spMkLst>
            <pc:docMk/>
            <pc:sldMk cId="3849733548" sldId="425"/>
            <ac:spMk id="8" creationId="{F61D98C0-AB7D-4142-ADFA-5ACB39ACD32D}"/>
          </ac:spMkLst>
        </pc:spChg>
        <pc:spChg chg="mod">
          <ac:chgData name="Carina Carlsen" userId="2bbc854f-e44a-44ff-9bd9-0e7ce760f762" providerId="ADAL" clId="{5E971D48-F4C0-4A15-96CD-5987BAC0936B}" dt="2023-11-30T06:16:09.596" v="737" actId="14100"/>
          <ac:spMkLst>
            <pc:docMk/>
            <pc:sldMk cId="3849733548" sldId="425"/>
            <ac:spMk id="9" creationId="{3C417D22-AA96-4596-9F95-80F7A1E25E45}"/>
          </ac:spMkLst>
        </pc:spChg>
        <pc:spChg chg="mod">
          <ac:chgData name="Carina Carlsen" userId="2bbc854f-e44a-44ff-9bd9-0e7ce760f762" providerId="ADAL" clId="{5E971D48-F4C0-4A15-96CD-5987BAC0936B}" dt="2023-11-30T06:18:41.725" v="1071" actId="1076"/>
          <ac:spMkLst>
            <pc:docMk/>
            <pc:sldMk cId="3849733548" sldId="425"/>
            <ac:spMk id="11" creationId="{00000000-0000-0000-0000-000000000000}"/>
          </ac:spMkLst>
        </pc:spChg>
        <pc:spChg chg="mod">
          <ac:chgData name="Carina Carlsen" userId="2bbc854f-e44a-44ff-9bd9-0e7ce760f762" providerId="ADAL" clId="{5E971D48-F4C0-4A15-96CD-5987BAC0936B}" dt="2023-11-30T06:18:47.105" v="1073" actId="1076"/>
          <ac:spMkLst>
            <pc:docMk/>
            <pc:sldMk cId="3849733548" sldId="425"/>
            <ac:spMk id="12" creationId="{61E97592-373C-475B-9F85-52B96F31866C}"/>
          </ac:spMkLst>
        </pc:spChg>
        <pc:spChg chg="mod">
          <ac:chgData name="Carina Carlsen" userId="2bbc854f-e44a-44ff-9bd9-0e7ce760f762" providerId="ADAL" clId="{5E971D48-F4C0-4A15-96CD-5987BAC0936B}" dt="2023-11-30T06:18:44.361" v="1072" actId="1076"/>
          <ac:spMkLst>
            <pc:docMk/>
            <pc:sldMk cId="3849733548" sldId="425"/>
            <ac:spMk id="13" creationId="{27B5C1A3-6D6A-4CE8-8B2D-18F9D4389B84}"/>
          </ac:spMkLst>
        </pc:spChg>
        <pc:spChg chg="mod">
          <ac:chgData name="Carina Carlsen" userId="2bbc854f-e44a-44ff-9bd9-0e7ce760f762" providerId="ADAL" clId="{5E971D48-F4C0-4A15-96CD-5987BAC0936B}" dt="2023-11-30T06:18:15.010" v="1044" actId="1076"/>
          <ac:spMkLst>
            <pc:docMk/>
            <pc:sldMk cId="3849733548" sldId="425"/>
            <ac:spMk id="14" creationId="{319CD1B6-3D19-45FD-8366-98F158789ABD}"/>
          </ac:spMkLst>
        </pc:spChg>
      </pc:sldChg>
      <pc:sldChg chg="addSp modSp mod ord modClrScheme modAnim chgLayout modNotesTx">
        <pc:chgData name="Carina Carlsen" userId="2bbc854f-e44a-44ff-9bd9-0e7ce760f762" providerId="ADAL" clId="{5E971D48-F4C0-4A15-96CD-5987BAC0936B}" dt="2023-11-30T07:38:35.688" v="6887" actId="20577"/>
        <pc:sldMkLst>
          <pc:docMk/>
          <pc:sldMk cId="168632112" sldId="426"/>
        </pc:sldMkLst>
        <pc:spChg chg="mod">
          <ac:chgData name="Carina Carlsen" userId="2bbc854f-e44a-44ff-9bd9-0e7ce760f762" providerId="ADAL" clId="{5E971D48-F4C0-4A15-96CD-5987BAC0936B}" dt="2023-11-30T07:38:35.688" v="6887" actId="20577"/>
          <ac:spMkLst>
            <pc:docMk/>
            <pc:sldMk cId="168632112" sldId="426"/>
            <ac:spMk id="5" creationId="{00000000-0000-0000-0000-000000000000}"/>
          </ac:spMkLst>
        </pc:spChg>
        <pc:spChg chg="mod">
          <ac:chgData name="Carina Carlsen" userId="2bbc854f-e44a-44ff-9bd9-0e7ce760f762" providerId="ADAL" clId="{5E971D48-F4C0-4A15-96CD-5987BAC0936B}" dt="2023-11-30T06:12:34.451" v="655" actId="26606"/>
          <ac:spMkLst>
            <pc:docMk/>
            <pc:sldMk cId="168632112" sldId="426"/>
            <ac:spMk id="11" creationId="{00000000-0000-0000-0000-000000000000}"/>
          </ac:spMkLst>
        </pc:spChg>
        <pc:picChg chg="add mod">
          <ac:chgData name="Carina Carlsen" userId="2bbc854f-e44a-44ff-9bd9-0e7ce760f762" providerId="ADAL" clId="{5E971D48-F4C0-4A15-96CD-5987BAC0936B}" dt="2023-11-30T06:12:34.451" v="655" actId="26606"/>
          <ac:picMkLst>
            <pc:docMk/>
            <pc:sldMk cId="168632112" sldId="426"/>
            <ac:picMk id="3" creationId="{722440B9-877E-0F85-8C57-DEC07D00DA15}"/>
          </ac:picMkLst>
        </pc:picChg>
      </pc:sldChg>
      <pc:sldChg chg="del">
        <pc:chgData name="Carina Carlsen" userId="2bbc854f-e44a-44ff-9bd9-0e7ce760f762" providerId="ADAL" clId="{5E971D48-F4C0-4A15-96CD-5987BAC0936B}" dt="2023-11-30T07:25:58.206" v="5914" actId="47"/>
        <pc:sldMkLst>
          <pc:docMk/>
          <pc:sldMk cId="3895012363" sldId="427"/>
        </pc:sldMkLst>
      </pc:sldChg>
      <pc:sldChg chg="del">
        <pc:chgData name="Carina Carlsen" userId="2bbc854f-e44a-44ff-9bd9-0e7ce760f762" providerId="ADAL" clId="{5E971D48-F4C0-4A15-96CD-5987BAC0936B}" dt="2023-11-30T07:26:06.072" v="5916" actId="47"/>
        <pc:sldMkLst>
          <pc:docMk/>
          <pc:sldMk cId="775133538" sldId="428"/>
        </pc:sldMkLst>
      </pc:sldChg>
      <pc:sldChg chg="del">
        <pc:chgData name="Carina Carlsen" userId="2bbc854f-e44a-44ff-9bd9-0e7ce760f762" providerId="ADAL" clId="{5E971D48-F4C0-4A15-96CD-5987BAC0936B}" dt="2023-11-30T07:25:58.206" v="5914" actId="47"/>
        <pc:sldMkLst>
          <pc:docMk/>
          <pc:sldMk cId="3852039768" sldId="430"/>
        </pc:sldMkLst>
      </pc:sldChg>
      <pc:sldChg chg="del">
        <pc:chgData name="Carina Carlsen" userId="2bbc854f-e44a-44ff-9bd9-0e7ce760f762" providerId="ADAL" clId="{5E971D48-F4C0-4A15-96CD-5987BAC0936B}" dt="2023-11-30T07:26:06.072" v="5916" actId="47"/>
        <pc:sldMkLst>
          <pc:docMk/>
          <pc:sldMk cId="1371558650" sldId="431"/>
        </pc:sldMkLst>
      </pc:sldChg>
      <pc:sldChg chg="del">
        <pc:chgData name="Carina Carlsen" userId="2bbc854f-e44a-44ff-9bd9-0e7ce760f762" providerId="ADAL" clId="{5E971D48-F4C0-4A15-96CD-5987BAC0936B}" dt="2023-11-30T07:26:01.461" v="5915" actId="47"/>
        <pc:sldMkLst>
          <pc:docMk/>
          <pc:sldMk cId="4093044842" sldId="432"/>
        </pc:sldMkLst>
      </pc:sldChg>
      <pc:sldChg chg="del">
        <pc:chgData name="Carina Carlsen" userId="2bbc854f-e44a-44ff-9bd9-0e7ce760f762" providerId="ADAL" clId="{5E971D48-F4C0-4A15-96CD-5987BAC0936B}" dt="2023-11-30T07:26:06.072" v="5916" actId="47"/>
        <pc:sldMkLst>
          <pc:docMk/>
          <pc:sldMk cId="239262553" sldId="433"/>
        </pc:sldMkLst>
      </pc:sldChg>
      <pc:sldChg chg="del">
        <pc:chgData name="Carina Carlsen" userId="2bbc854f-e44a-44ff-9bd9-0e7ce760f762" providerId="ADAL" clId="{5E971D48-F4C0-4A15-96CD-5987BAC0936B}" dt="2023-11-30T07:26:09.715" v="5917" actId="47"/>
        <pc:sldMkLst>
          <pc:docMk/>
          <pc:sldMk cId="762652755" sldId="434"/>
        </pc:sldMkLst>
      </pc:sldChg>
      <pc:sldChg chg="addSp modSp mod ord modClrScheme modShow chgLayout modNotesTx">
        <pc:chgData name="Carina Carlsen" userId="2bbc854f-e44a-44ff-9bd9-0e7ce760f762" providerId="ADAL" clId="{5E971D48-F4C0-4A15-96CD-5987BAC0936B}" dt="2023-11-30T06:31:32.340" v="1395"/>
        <pc:sldMkLst>
          <pc:docMk/>
          <pc:sldMk cId="2195016625" sldId="435"/>
        </pc:sldMkLst>
        <pc:spChg chg="mod">
          <ac:chgData name="Carina Carlsen" userId="2bbc854f-e44a-44ff-9bd9-0e7ce760f762" providerId="ADAL" clId="{5E971D48-F4C0-4A15-96CD-5987BAC0936B}" dt="2023-11-30T06:22:52.468" v="1130" actId="26606"/>
          <ac:spMkLst>
            <pc:docMk/>
            <pc:sldMk cId="2195016625" sldId="435"/>
            <ac:spMk id="7" creationId="{00000000-0000-0000-0000-000000000000}"/>
          </ac:spMkLst>
        </pc:spChg>
        <pc:spChg chg="mod">
          <ac:chgData name="Carina Carlsen" userId="2bbc854f-e44a-44ff-9bd9-0e7ce760f762" providerId="ADAL" clId="{5E971D48-F4C0-4A15-96CD-5987BAC0936B}" dt="2023-11-30T06:30:08.311" v="1386" actId="20577"/>
          <ac:spMkLst>
            <pc:docMk/>
            <pc:sldMk cId="2195016625" sldId="435"/>
            <ac:spMk id="8" creationId="{00000000-0000-0000-0000-000000000000}"/>
          </ac:spMkLst>
        </pc:spChg>
        <pc:picChg chg="add mod">
          <ac:chgData name="Carina Carlsen" userId="2bbc854f-e44a-44ff-9bd9-0e7ce760f762" providerId="ADAL" clId="{5E971D48-F4C0-4A15-96CD-5987BAC0936B}" dt="2023-11-30T06:22:52.468" v="1130" actId="26606"/>
          <ac:picMkLst>
            <pc:docMk/>
            <pc:sldMk cId="2195016625" sldId="435"/>
            <ac:picMk id="3" creationId="{66ABFE24-1F6E-0B1D-7CA0-F46064D41C9D}"/>
          </ac:picMkLst>
        </pc:picChg>
      </pc:sldChg>
      <pc:sldChg chg="del">
        <pc:chgData name="Carina Carlsen" userId="2bbc854f-e44a-44ff-9bd9-0e7ce760f762" providerId="ADAL" clId="{5E971D48-F4C0-4A15-96CD-5987BAC0936B}" dt="2023-11-30T07:25:58.206" v="5914" actId="47"/>
        <pc:sldMkLst>
          <pc:docMk/>
          <pc:sldMk cId="1527000938" sldId="436"/>
        </pc:sldMkLst>
      </pc:sldChg>
      <pc:sldChg chg="addSp delSp modSp mod ord modClrScheme delAnim modAnim chgLayout modNotesTx">
        <pc:chgData name="Carina Carlsen" userId="2bbc854f-e44a-44ff-9bd9-0e7ce760f762" providerId="ADAL" clId="{5E971D48-F4C0-4A15-96CD-5987BAC0936B}" dt="2023-11-30T07:01:58.385" v="4758"/>
        <pc:sldMkLst>
          <pc:docMk/>
          <pc:sldMk cId="820533810" sldId="439"/>
        </pc:sldMkLst>
        <pc:spChg chg="mod">
          <ac:chgData name="Carina Carlsen" userId="2bbc854f-e44a-44ff-9bd9-0e7ce760f762" providerId="ADAL" clId="{5E971D48-F4C0-4A15-96CD-5987BAC0936B}" dt="2023-11-30T07:00:55.942" v="4725" actId="26606"/>
          <ac:spMkLst>
            <pc:docMk/>
            <pc:sldMk cId="820533810" sldId="439"/>
            <ac:spMk id="5" creationId="{2A573633-7A3A-4833-80C3-A86C6E70AA0D}"/>
          </ac:spMkLst>
        </pc:spChg>
        <pc:spChg chg="mod">
          <ac:chgData name="Carina Carlsen" userId="2bbc854f-e44a-44ff-9bd9-0e7ce760f762" providerId="ADAL" clId="{5E971D48-F4C0-4A15-96CD-5987BAC0936B}" dt="2023-11-30T07:01:22.927" v="4754" actId="14100"/>
          <ac:spMkLst>
            <pc:docMk/>
            <pc:sldMk cId="820533810" sldId="439"/>
            <ac:spMk id="6" creationId="{C8DE88D2-0F4C-43A8-B170-6947973CD8F6}"/>
          </ac:spMkLst>
        </pc:spChg>
        <pc:spChg chg="add mod">
          <ac:chgData name="Carina Carlsen" userId="2bbc854f-e44a-44ff-9bd9-0e7ce760f762" providerId="ADAL" clId="{5E971D48-F4C0-4A15-96CD-5987BAC0936B}" dt="2023-11-30T07:00:55.951" v="4726" actId="27636"/>
          <ac:spMkLst>
            <pc:docMk/>
            <pc:sldMk cId="820533810" sldId="439"/>
            <ac:spMk id="12" creationId="{3227C997-7F06-1C35-7A94-1A8E0DF3B653}"/>
          </ac:spMkLst>
        </pc:spChg>
        <pc:picChg chg="add del mod ord">
          <ac:chgData name="Carina Carlsen" userId="2bbc854f-e44a-44ff-9bd9-0e7ce760f762" providerId="ADAL" clId="{5E971D48-F4C0-4A15-96CD-5987BAC0936B}" dt="2023-11-30T07:00:49.112" v="4721" actId="478"/>
          <ac:picMkLst>
            <pc:docMk/>
            <pc:sldMk cId="820533810" sldId="439"/>
            <ac:picMk id="3" creationId="{C77BC888-D6F1-DDB5-8E69-EDFDB27F1B3F}"/>
          </ac:picMkLst>
        </pc:picChg>
        <pc:picChg chg="add mod ord">
          <ac:chgData name="Carina Carlsen" userId="2bbc854f-e44a-44ff-9bd9-0e7ce760f762" providerId="ADAL" clId="{5E971D48-F4C0-4A15-96CD-5987BAC0936B}" dt="2023-11-30T07:00:55.942" v="4725" actId="26606"/>
          <ac:picMkLst>
            <pc:docMk/>
            <pc:sldMk cId="820533810" sldId="439"/>
            <ac:picMk id="7" creationId="{05053E5B-3499-CC89-0F65-07379AB1475D}"/>
          </ac:picMkLst>
        </pc:picChg>
        <pc:cxnChg chg="del mod">
          <ac:chgData name="Carina Carlsen" userId="2bbc854f-e44a-44ff-9bd9-0e7ce760f762" providerId="ADAL" clId="{5E971D48-F4C0-4A15-96CD-5987BAC0936B}" dt="2023-11-30T06:58:33.530" v="4702" actId="478"/>
          <ac:cxnSpMkLst>
            <pc:docMk/>
            <pc:sldMk cId="820533810" sldId="439"/>
            <ac:cxnSpMk id="8" creationId="{2E3AB7FE-FDC5-4190-AC8D-1EEAFC2F9FFB}"/>
          </ac:cxnSpMkLst>
        </pc:cxnChg>
      </pc:sldChg>
      <pc:sldChg chg="del">
        <pc:chgData name="Carina Carlsen" userId="2bbc854f-e44a-44ff-9bd9-0e7ce760f762" providerId="ADAL" clId="{5E971D48-F4C0-4A15-96CD-5987BAC0936B}" dt="2023-11-30T07:26:14.178" v="5918" actId="47"/>
        <pc:sldMkLst>
          <pc:docMk/>
          <pc:sldMk cId="741437842" sldId="440"/>
        </pc:sldMkLst>
      </pc:sldChg>
      <pc:sldChg chg="addSp modSp mod ord modClrScheme modAnim chgLayout modNotesTx">
        <pc:chgData name="Carina Carlsen" userId="2bbc854f-e44a-44ff-9bd9-0e7ce760f762" providerId="ADAL" clId="{5E971D48-F4C0-4A15-96CD-5987BAC0936B}" dt="2023-11-30T07:37:04.490" v="6820" actId="20577"/>
        <pc:sldMkLst>
          <pc:docMk/>
          <pc:sldMk cId="1388635910" sldId="443"/>
        </pc:sldMkLst>
        <pc:spChg chg="mod">
          <ac:chgData name="Carina Carlsen" userId="2bbc854f-e44a-44ff-9bd9-0e7ce760f762" providerId="ADAL" clId="{5E971D48-F4C0-4A15-96CD-5987BAC0936B}" dt="2023-11-30T07:37:04.490" v="6820" actId="20577"/>
          <ac:spMkLst>
            <pc:docMk/>
            <pc:sldMk cId="1388635910" sldId="443"/>
            <ac:spMk id="4" creationId="{C7B75F27-374B-4146-85FF-1B92B6FC92E5}"/>
          </ac:spMkLst>
        </pc:spChg>
        <pc:spChg chg="mod">
          <ac:chgData name="Carina Carlsen" userId="2bbc854f-e44a-44ff-9bd9-0e7ce760f762" providerId="ADAL" clId="{5E971D48-F4C0-4A15-96CD-5987BAC0936B}" dt="2023-11-30T06:15:04.734" v="698" actId="26606"/>
          <ac:spMkLst>
            <pc:docMk/>
            <pc:sldMk cId="1388635910" sldId="443"/>
            <ac:spMk id="11" creationId="{00000000-0000-0000-0000-000000000000}"/>
          </ac:spMkLst>
        </pc:spChg>
        <pc:spChg chg="add mod">
          <ac:chgData name="Carina Carlsen" userId="2bbc854f-e44a-44ff-9bd9-0e7ce760f762" providerId="ADAL" clId="{5E971D48-F4C0-4A15-96CD-5987BAC0936B}" dt="2023-11-30T06:15:04.741" v="699" actId="27636"/>
          <ac:spMkLst>
            <pc:docMk/>
            <pc:sldMk cId="1388635910" sldId="443"/>
            <ac:spMk id="16" creationId="{F946CDD5-D452-9554-51E3-12DC66F07138}"/>
          </ac:spMkLst>
        </pc:spChg>
        <pc:picChg chg="add mod ord">
          <ac:chgData name="Carina Carlsen" userId="2bbc854f-e44a-44ff-9bd9-0e7ce760f762" providerId="ADAL" clId="{5E971D48-F4C0-4A15-96CD-5987BAC0936B}" dt="2023-11-30T06:15:04.734" v="698" actId="26606"/>
          <ac:picMkLst>
            <pc:docMk/>
            <pc:sldMk cId="1388635910" sldId="443"/>
            <ac:picMk id="3" creationId="{07DBB58C-3CDB-FE39-0DC1-28E012B5DD12}"/>
          </ac:picMkLst>
        </pc:picChg>
      </pc:sldChg>
      <pc:sldChg chg="del">
        <pc:chgData name="Carina Carlsen" userId="2bbc854f-e44a-44ff-9bd9-0e7ce760f762" providerId="ADAL" clId="{5E971D48-F4C0-4A15-96CD-5987BAC0936B}" dt="2023-11-30T07:25:41.973" v="5909" actId="47"/>
        <pc:sldMkLst>
          <pc:docMk/>
          <pc:sldMk cId="3602986544" sldId="445"/>
        </pc:sldMkLst>
      </pc:sldChg>
      <pc:sldChg chg="del">
        <pc:chgData name="Carina Carlsen" userId="2bbc854f-e44a-44ff-9bd9-0e7ce760f762" providerId="ADAL" clId="{5E971D48-F4C0-4A15-96CD-5987BAC0936B}" dt="2023-11-30T07:25:44.502" v="5910" actId="47"/>
        <pc:sldMkLst>
          <pc:docMk/>
          <pc:sldMk cId="2923177919" sldId="446"/>
        </pc:sldMkLst>
      </pc:sldChg>
      <pc:sldChg chg="del">
        <pc:chgData name="Carina Carlsen" userId="2bbc854f-e44a-44ff-9bd9-0e7ce760f762" providerId="ADAL" clId="{5E971D48-F4C0-4A15-96CD-5987BAC0936B}" dt="2023-11-30T07:25:51.023" v="5912" actId="47"/>
        <pc:sldMkLst>
          <pc:docMk/>
          <pc:sldMk cId="3429632027" sldId="447"/>
        </pc:sldMkLst>
      </pc:sldChg>
      <pc:sldChg chg="del">
        <pc:chgData name="Carina Carlsen" userId="2bbc854f-e44a-44ff-9bd9-0e7ce760f762" providerId="ADAL" clId="{5E971D48-F4C0-4A15-96CD-5987BAC0936B}" dt="2023-11-30T07:25:47.852" v="5911" actId="47"/>
        <pc:sldMkLst>
          <pc:docMk/>
          <pc:sldMk cId="3170171561" sldId="448"/>
        </pc:sldMkLst>
      </pc:sldChg>
      <pc:sldChg chg="modSp del mod">
        <pc:chgData name="Carina Carlsen" userId="2bbc854f-e44a-44ff-9bd9-0e7ce760f762" providerId="ADAL" clId="{5E971D48-F4C0-4A15-96CD-5987BAC0936B}" dt="2023-11-30T07:25:41.973" v="5909" actId="47"/>
        <pc:sldMkLst>
          <pc:docMk/>
          <pc:sldMk cId="3318596298" sldId="449"/>
        </pc:sldMkLst>
        <pc:spChg chg="mod">
          <ac:chgData name="Carina Carlsen" userId="2bbc854f-e44a-44ff-9bd9-0e7ce760f762" providerId="ADAL" clId="{5E971D48-F4C0-4A15-96CD-5987BAC0936B}" dt="2023-11-30T05:53:41.746" v="59" actId="27636"/>
          <ac:spMkLst>
            <pc:docMk/>
            <pc:sldMk cId="3318596298" sldId="449"/>
            <ac:spMk id="3" creationId="{2EF5F6A9-E981-4D43-9C86-74A440A0323F}"/>
          </ac:spMkLst>
        </pc:spChg>
      </pc:sldChg>
      <pc:sldChg chg="del">
        <pc:chgData name="Carina Carlsen" userId="2bbc854f-e44a-44ff-9bd9-0e7ce760f762" providerId="ADAL" clId="{5E971D48-F4C0-4A15-96CD-5987BAC0936B}" dt="2023-11-30T05:53:51.836" v="66" actId="47"/>
        <pc:sldMkLst>
          <pc:docMk/>
          <pc:sldMk cId="132402740" sldId="451"/>
        </pc:sldMkLst>
      </pc:sldChg>
      <pc:sldChg chg="del">
        <pc:chgData name="Carina Carlsen" userId="2bbc854f-e44a-44ff-9bd9-0e7ce760f762" providerId="ADAL" clId="{5E971D48-F4C0-4A15-96CD-5987BAC0936B}" dt="2023-11-30T07:25:41.973" v="5909" actId="47"/>
        <pc:sldMkLst>
          <pc:docMk/>
          <pc:sldMk cId="3393214711" sldId="452"/>
        </pc:sldMkLst>
      </pc:sldChg>
      <pc:sldChg chg="del">
        <pc:chgData name="Carina Carlsen" userId="2bbc854f-e44a-44ff-9bd9-0e7ce760f762" providerId="ADAL" clId="{5E971D48-F4C0-4A15-96CD-5987BAC0936B}" dt="2023-11-30T07:26:17.946" v="5919" actId="47"/>
        <pc:sldMkLst>
          <pc:docMk/>
          <pc:sldMk cId="3011159040" sldId="453"/>
        </pc:sldMkLst>
      </pc:sldChg>
      <pc:sldChg chg="modSp del mod">
        <pc:chgData name="Carina Carlsen" userId="2bbc854f-e44a-44ff-9bd9-0e7ce760f762" providerId="ADAL" clId="{5E971D48-F4C0-4A15-96CD-5987BAC0936B}" dt="2023-11-30T07:26:14.178" v="5918" actId="47"/>
        <pc:sldMkLst>
          <pc:docMk/>
          <pc:sldMk cId="3841335247" sldId="454"/>
        </pc:sldMkLst>
        <pc:spChg chg="mod">
          <ac:chgData name="Carina Carlsen" userId="2bbc854f-e44a-44ff-9bd9-0e7ce760f762" providerId="ADAL" clId="{5E971D48-F4C0-4A15-96CD-5987BAC0936B}" dt="2023-11-30T05:53:41.902" v="62" actId="27636"/>
          <ac:spMkLst>
            <pc:docMk/>
            <pc:sldMk cId="3841335247" sldId="454"/>
            <ac:spMk id="3" creationId="{8891107A-2AAC-4620-B4D9-E014F95A155A}"/>
          </ac:spMkLst>
        </pc:spChg>
      </pc:sldChg>
      <pc:sldChg chg="del">
        <pc:chgData name="Carina Carlsen" userId="2bbc854f-e44a-44ff-9bd9-0e7ce760f762" providerId="ADAL" clId="{5E971D48-F4C0-4A15-96CD-5987BAC0936B}" dt="2023-11-30T07:26:14.178" v="5918" actId="47"/>
        <pc:sldMkLst>
          <pc:docMk/>
          <pc:sldMk cId="3609184556" sldId="456"/>
        </pc:sldMkLst>
      </pc:sldChg>
      <pc:sldChg chg="addSp delSp modSp mod ord delAnim modAnim">
        <pc:chgData name="Carina Carlsen" userId="2bbc854f-e44a-44ff-9bd9-0e7ce760f762" providerId="ADAL" clId="{5E971D48-F4C0-4A15-96CD-5987BAC0936B}" dt="2023-11-30T06:00:34.416" v="108"/>
        <pc:sldMkLst>
          <pc:docMk/>
          <pc:sldMk cId="2603632493" sldId="457"/>
        </pc:sldMkLst>
        <pc:spChg chg="mod">
          <ac:chgData name="Carina Carlsen" userId="2bbc854f-e44a-44ff-9bd9-0e7ce760f762" providerId="ADAL" clId="{5E971D48-F4C0-4A15-96CD-5987BAC0936B}" dt="2023-11-30T06:00:24.699" v="106" actId="20577"/>
          <ac:spMkLst>
            <pc:docMk/>
            <pc:sldMk cId="2603632493" sldId="457"/>
            <ac:spMk id="2" creationId="{49FA1E58-EAFD-41E6-A715-E01D9F6E15E9}"/>
          </ac:spMkLst>
        </pc:spChg>
        <pc:spChg chg="add del mod">
          <ac:chgData name="Carina Carlsen" userId="2bbc854f-e44a-44ff-9bd9-0e7ce760f762" providerId="ADAL" clId="{5E971D48-F4C0-4A15-96CD-5987BAC0936B}" dt="2023-11-30T06:00:12.497" v="68"/>
          <ac:spMkLst>
            <pc:docMk/>
            <pc:sldMk cId="2603632493" sldId="457"/>
            <ac:spMk id="4" creationId="{470234ED-1EB4-F23F-A887-ABF30A059D84}"/>
          </ac:spMkLst>
        </pc:spChg>
        <pc:picChg chg="add mod">
          <ac:chgData name="Carina Carlsen" userId="2bbc854f-e44a-44ff-9bd9-0e7ce760f762" providerId="ADAL" clId="{5E971D48-F4C0-4A15-96CD-5987BAC0936B}" dt="2023-11-30T06:00:12.497" v="68"/>
          <ac:picMkLst>
            <pc:docMk/>
            <pc:sldMk cId="2603632493" sldId="457"/>
            <ac:picMk id="5" creationId="{33CE8972-9BFC-ED01-50DB-CA863C1AC2D3}"/>
          </ac:picMkLst>
        </pc:picChg>
        <pc:picChg chg="del">
          <ac:chgData name="Carina Carlsen" userId="2bbc854f-e44a-44ff-9bd9-0e7ce760f762" providerId="ADAL" clId="{5E971D48-F4C0-4A15-96CD-5987BAC0936B}" dt="2023-11-30T05:59:10.091" v="67" actId="478"/>
          <ac:picMkLst>
            <pc:docMk/>
            <pc:sldMk cId="2603632493" sldId="457"/>
            <ac:picMk id="7" creationId="{C07515E4-C775-4E26-B62B-420E2B5F0609}"/>
          </ac:picMkLst>
        </pc:picChg>
      </pc:sldChg>
      <pc:sldChg chg="del">
        <pc:chgData name="Carina Carlsen" userId="2bbc854f-e44a-44ff-9bd9-0e7ce760f762" providerId="ADAL" clId="{5E971D48-F4C0-4A15-96CD-5987BAC0936B}" dt="2023-11-30T07:26:09.715" v="5917" actId="47"/>
        <pc:sldMkLst>
          <pc:docMk/>
          <pc:sldMk cId="879181522" sldId="458"/>
        </pc:sldMkLst>
      </pc:sldChg>
      <pc:sldChg chg="modSp del mod">
        <pc:chgData name="Carina Carlsen" userId="2bbc854f-e44a-44ff-9bd9-0e7ce760f762" providerId="ADAL" clId="{5E971D48-F4C0-4A15-96CD-5987BAC0936B}" dt="2023-11-30T07:25:47.852" v="5911" actId="47"/>
        <pc:sldMkLst>
          <pc:docMk/>
          <pc:sldMk cId="3082283494" sldId="460"/>
        </pc:sldMkLst>
        <pc:spChg chg="mod">
          <ac:chgData name="Carina Carlsen" userId="2bbc854f-e44a-44ff-9bd9-0e7ce760f762" providerId="ADAL" clId="{5E971D48-F4C0-4A15-96CD-5987BAC0936B}" dt="2023-11-30T05:53:41.770" v="60" actId="27636"/>
          <ac:spMkLst>
            <pc:docMk/>
            <pc:sldMk cId="3082283494" sldId="460"/>
            <ac:spMk id="3" creationId="{A1DF5FFC-40FE-416A-B8D1-B4655B2CA55B}"/>
          </ac:spMkLst>
        </pc:spChg>
      </pc:sldChg>
      <pc:sldChg chg="del">
        <pc:chgData name="Carina Carlsen" userId="2bbc854f-e44a-44ff-9bd9-0e7ce760f762" providerId="ADAL" clId="{5E971D48-F4C0-4A15-96CD-5987BAC0936B}" dt="2023-11-30T07:25:58.206" v="5914" actId="47"/>
        <pc:sldMkLst>
          <pc:docMk/>
          <pc:sldMk cId="3383280858" sldId="461"/>
        </pc:sldMkLst>
      </pc:sldChg>
      <pc:sldChg chg="del">
        <pc:chgData name="Carina Carlsen" userId="2bbc854f-e44a-44ff-9bd9-0e7ce760f762" providerId="ADAL" clId="{5E971D48-F4C0-4A15-96CD-5987BAC0936B}" dt="2023-11-30T07:26:06.072" v="5916" actId="47"/>
        <pc:sldMkLst>
          <pc:docMk/>
          <pc:sldMk cId="2827610255" sldId="462"/>
        </pc:sldMkLst>
      </pc:sldChg>
      <pc:sldChg chg="del">
        <pc:chgData name="Carina Carlsen" userId="2bbc854f-e44a-44ff-9bd9-0e7ce760f762" providerId="ADAL" clId="{5E971D48-F4C0-4A15-96CD-5987BAC0936B}" dt="2023-11-30T07:25:51.023" v="5912" actId="47"/>
        <pc:sldMkLst>
          <pc:docMk/>
          <pc:sldMk cId="1380756673" sldId="464"/>
        </pc:sldMkLst>
      </pc:sldChg>
      <pc:sldChg chg="modSp del mod">
        <pc:chgData name="Carina Carlsen" userId="2bbc854f-e44a-44ff-9bd9-0e7ce760f762" providerId="ADAL" clId="{5E971D48-F4C0-4A15-96CD-5987BAC0936B}" dt="2023-11-30T07:25:41.973" v="5909" actId="47"/>
        <pc:sldMkLst>
          <pc:docMk/>
          <pc:sldMk cId="2880922052" sldId="466"/>
        </pc:sldMkLst>
        <pc:spChg chg="mod">
          <ac:chgData name="Carina Carlsen" userId="2bbc854f-e44a-44ff-9bd9-0e7ce760f762" providerId="ADAL" clId="{5E971D48-F4C0-4A15-96CD-5987BAC0936B}" dt="2023-11-30T05:53:41.694" v="58" actId="27636"/>
          <ac:spMkLst>
            <pc:docMk/>
            <pc:sldMk cId="2880922052" sldId="466"/>
            <ac:spMk id="3" creationId="{35084C17-EC4B-45B5-BEB5-7FF3DA9AAA5D}"/>
          </ac:spMkLst>
        </pc:spChg>
      </pc:sldChg>
      <pc:sldChg chg="modSp del mod">
        <pc:chgData name="Carina Carlsen" userId="2bbc854f-e44a-44ff-9bd9-0e7ce760f762" providerId="ADAL" clId="{5E971D48-F4C0-4A15-96CD-5987BAC0936B}" dt="2023-11-30T07:26:01.461" v="5915" actId="47"/>
        <pc:sldMkLst>
          <pc:docMk/>
          <pc:sldMk cId="2800321995" sldId="469"/>
        </pc:sldMkLst>
        <pc:spChg chg="mod">
          <ac:chgData name="Carina Carlsen" userId="2bbc854f-e44a-44ff-9bd9-0e7ce760f762" providerId="ADAL" clId="{5E971D48-F4C0-4A15-96CD-5987BAC0936B}" dt="2023-11-30T05:53:41.636" v="54" actId="27636"/>
          <ac:spMkLst>
            <pc:docMk/>
            <pc:sldMk cId="2800321995" sldId="469"/>
            <ac:spMk id="2" creationId="{3C29FFC7-2C23-4BB2-A8D7-9330ED72693F}"/>
          </ac:spMkLst>
        </pc:spChg>
      </pc:sldChg>
      <pc:sldChg chg="del">
        <pc:chgData name="Carina Carlsen" userId="2bbc854f-e44a-44ff-9bd9-0e7ce760f762" providerId="ADAL" clId="{5E971D48-F4C0-4A15-96CD-5987BAC0936B}" dt="2023-11-30T07:25:41.973" v="5909" actId="47"/>
        <pc:sldMkLst>
          <pc:docMk/>
          <pc:sldMk cId="564947319" sldId="472"/>
        </pc:sldMkLst>
      </pc:sldChg>
      <pc:sldChg chg="del">
        <pc:chgData name="Carina Carlsen" userId="2bbc854f-e44a-44ff-9bd9-0e7ce760f762" providerId="ADAL" clId="{5E971D48-F4C0-4A15-96CD-5987BAC0936B}" dt="2023-11-30T07:26:01.461" v="5915" actId="47"/>
        <pc:sldMkLst>
          <pc:docMk/>
          <pc:sldMk cId="1090439229" sldId="473"/>
        </pc:sldMkLst>
      </pc:sldChg>
      <pc:sldChg chg="modSp del mod">
        <pc:chgData name="Carina Carlsen" userId="2bbc854f-e44a-44ff-9bd9-0e7ce760f762" providerId="ADAL" clId="{5E971D48-F4C0-4A15-96CD-5987BAC0936B}" dt="2023-11-30T06:21:06.723" v="1075" actId="47"/>
        <pc:sldMkLst>
          <pc:docMk/>
          <pc:sldMk cId="584949080" sldId="474"/>
        </pc:sldMkLst>
        <pc:spChg chg="mod">
          <ac:chgData name="Carina Carlsen" userId="2bbc854f-e44a-44ff-9bd9-0e7ce760f762" providerId="ADAL" clId="{5E971D48-F4C0-4A15-96CD-5987BAC0936B}" dt="2023-11-30T05:53:41.658" v="57" actId="27636"/>
          <ac:spMkLst>
            <pc:docMk/>
            <pc:sldMk cId="584949080" sldId="474"/>
            <ac:spMk id="4" creationId="{D7F0C6DD-7265-445E-BF6B-9B4A2CECD0E2}"/>
          </ac:spMkLst>
        </pc:spChg>
        <pc:spChg chg="mod">
          <ac:chgData name="Carina Carlsen" userId="2bbc854f-e44a-44ff-9bd9-0e7ce760f762" providerId="ADAL" clId="{5E971D48-F4C0-4A15-96CD-5987BAC0936B}" dt="2023-11-30T05:53:41.653" v="56" actId="27636"/>
          <ac:spMkLst>
            <pc:docMk/>
            <pc:sldMk cId="584949080" sldId="474"/>
            <ac:spMk id="10" creationId="{2A386D67-D884-42DF-A4B5-3EE794BCF109}"/>
          </ac:spMkLst>
        </pc:spChg>
        <pc:spChg chg="mod">
          <ac:chgData name="Carina Carlsen" userId="2bbc854f-e44a-44ff-9bd9-0e7ce760f762" providerId="ADAL" clId="{5E971D48-F4C0-4A15-96CD-5987BAC0936B}" dt="2023-11-30T05:53:41.645" v="55" actId="27636"/>
          <ac:spMkLst>
            <pc:docMk/>
            <pc:sldMk cId="584949080" sldId="474"/>
            <ac:spMk id="11" creationId="{50BA5C46-E6FF-4F0F-97F2-3D88F95EE7A0}"/>
          </ac:spMkLst>
        </pc:spChg>
      </pc:sldChg>
      <pc:sldChg chg="del">
        <pc:chgData name="Carina Carlsen" userId="2bbc854f-e44a-44ff-9bd9-0e7ce760f762" providerId="ADAL" clId="{5E971D48-F4C0-4A15-96CD-5987BAC0936B}" dt="2023-11-30T07:26:20.264" v="5920" actId="47"/>
        <pc:sldMkLst>
          <pc:docMk/>
          <pc:sldMk cId="4280656461" sldId="475"/>
        </pc:sldMkLst>
      </pc:sldChg>
      <pc:sldChg chg="modSp del mod">
        <pc:chgData name="Carina Carlsen" userId="2bbc854f-e44a-44ff-9bd9-0e7ce760f762" providerId="ADAL" clId="{5E971D48-F4C0-4A15-96CD-5987BAC0936B}" dt="2023-11-30T07:26:20.264" v="5920" actId="47"/>
        <pc:sldMkLst>
          <pc:docMk/>
          <pc:sldMk cId="764706627" sldId="476"/>
        </pc:sldMkLst>
        <pc:spChg chg="mod">
          <ac:chgData name="Carina Carlsen" userId="2bbc854f-e44a-44ff-9bd9-0e7ce760f762" providerId="ADAL" clId="{5E971D48-F4C0-4A15-96CD-5987BAC0936B}" dt="2023-11-30T05:53:41.547" v="52" actId="27636"/>
          <ac:spMkLst>
            <pc:docMk/>
            <pc:sldMk cId="764706627" sldId="476"/>
            <ac:spMk id="3" creationId="{E2A7A50D-0931-4145-9644-D7DED73A3FCE}"/>
          </ac:spMkLst>
        </pc:spChg>
      </pc:sldChg>
      <pc:sldChg chg="del">
        <pc:chgData name="Carina Carlsen" userId="2bbc854f-e44a-44ff-9bd9-0e7ce760f762" providerId="ADAL" clId="{5E971D48-F4C0-4A15-96CD-5987BAC0936B}" dt="2023-11-30T07:25:44.502" v="5910" actId="47"/>
        <pc:sldMkLst>
          <pc:docMk/>
          <pc:sldMk cId="3154514706" sldId="478"/>
        </pc:sldMkLst>
      </pc:sldChg>
      <pc:sldChg chg="del">
        <pc:chgData name="Carina Carlsen" userId="2bbc854f-e44a-44ff-9bd9-0e7ce760f762" providerId="ADAL" clId="{5E971D48-F4C0-4A15-96CD-5987BAC0936B}" dt="2023-11-30T06:21:01.699" v="1074" actId="47"/>
        <pc:sldMkLst>
          <pc:docMk/>
          <pc:sldMk cId="616915455" sldId="482"/>
        </pc:sldMkLst>
      </pc:sldChg>
      <pc:sldChg chg="del">
        <pc:chgData name="Carina Carlsen" userId="2bbc854f-e44a-44ff-9bd9-0e7ce760f762" providerId="ADAL" clId="{5E971D48-F4C0-4A15-96CD-5987BAC0936B}" dt="2023-11-30T07:26:06.072" v="5916" actId="47"/>
        <pc:sldMkLst>
          <pc:docMk/>
          <pc:sldMk cId="2146206443" sldId="483"/>
        </pc:sldMkLst>
      </pc:sldChg>
      <pc:sldChg chg="modSp del mod ord">
        <pc:chgData name="Carina Carlsen" userId="2bbc854f-e44a-44ff-9bd9-0e7ce760f762" providerId="ADAL" clId="{5E971D48-F4C0-4A15-96CD-5987BAC0936B}" dt="2023-11-30T07:26:17.946" v="5919" actId="47"/>
        <pc:sldMkLst>
          <pc:docMk/>
          <pc:sldMk cId="1004666512" sldId="484"/>
        </pc:sldMkLst>
        <pc:spChg chg="mod">
          <ac:chgData name="Carina Carlsen" userId="2bbc854f-e44a-44ff-9bd9-0e7ce760f762" providerId="ADAL" clId="{5E971D48-F4C0-4A15-96CD-5987BAC0936B}" dt="2023-11-30T05:53:41.518" v="51" actId="27636"/>
          <ac:spMkLst>
            <pc:docMk/>
            <pc:sldMk cId="1004666512" sldId="484"/>
            <ac:spMk id="6" creationId="{92820076-8A29-4687-9673-29103FC9ADEE}"/>
          </ac:spMkLst>
        </pc:spChg>
      </pc:sldChg>
      <pc:sldChg chg="del">
        <pc:chgData name="Carina Carlsen" userId="2bbc854f-e44a-44ff-9bd9-0e7ce760f762" providerId="ADAL" clId="{5E971D48-F4C0-4A15-96CD-5987BAC0936B}" dt="2023-11-30T07:25:53.322" v="5913" actId="47"/>
        <pc:sldMkLst>
          <pc:docMk/>
          <pc:sldMk cId="3315475403" sldId="485"/>
        </pc:sldMkLst>
      </pc:sldChg>
      <pc:sldChg chg="addSp modSp new mod ord modAnim">
        <pc:chgData name="Carina Carlsen" userId="2bbc854f-e44a-44ff-9bd9-0e7ce760f762" providerId="ADAL" clId="{5E971D48-F4C0-4A15-96CD-5987BAC0936B}" dt="2023-11-30T06:31:32.340" v="1395"/>
        <pc:sldMkLst>
          <pc:docMk/>
          <pc:sldMk cId="14722718" sldId="486"/>
        </pc:sldMkLst>
        <pc:picChg chg="add mod">
          <ac:chgData name="Carina Carlsen" userId="2bbc854f-e44a-44ff-9bd9-0e7ce760f762" providerId="ADAL" clId="{5E971D48-F4C0-4A15-96CD-5987BAC0936B}" dt="2023-11-30T06:31:19.894" v="1391" actId="1076"/>
          <ac:picMkLst>
            <pc:docMk/>
            <pc:sldMk cId="14722718" sldId="486"/>
            <ac:picMk id="2" creationId="{62D181C7-D498-5226-DD24-DC2A29824E50}"/>
          </ac:picMkLst>
        </pc:picChg>
      </pc:sldChg>
      <pc:sldChg chg="addSp modSp add mod modClrScheme modAnim chgLayout modNotesTx">
        <pc:chgData name="Carina Carlsen" userId="2bbc854f-e44a-44ff-9bd9-0e7ce760f762" providerId="ADAL" clId="{5E971D48-F4C0-4A15-96CD-5987BAC0936B}" dt="2023-11-30T07:17:21.572" v="5606" actId="27636"/>
        <pc:sldMkLst>
          <pc:docMk/>
          <pc:sldMk cId="201410884" sldId="487"/>
        </pc:sldMkLst>
        <pc:spChg chg="mod">
          <ac:chgData name="Carina Carlsen" userId="2bbc854f-e44a-44ff-9bd9-0e7ce760f762" providerId="ADAL" clId="{5E971D48-F4C0-4A15-96CD-5987BAC0936B}" dt="2023-11-30T07:17:21.563" v="5605" actId="26606"/>
          <ac:spMkLst>
            <pc:docMk/>
            <pc:sldMk cId="201410884" sldId="487"/>
            <ac:spMk id="2" creationId="{82E4A53D-807C-4D6D-B804-646A022EFFF7}"/>
          </ac:spMkLst>
        </pc:spChg>
        <pc:spChg chg="mod">
          <ac:chgData name="Carina Carlsen" userId="2bbc854f-e44a-44ff-9bd9-0e7ce760f762" providerId="ADAL" clId="{5E971D48-F4C0-4A15-96CD-5987BAC0936B}" dt="2023-11-30T07:17:21.563" v="5605" actId="26606"/>
          <ac:spMkLst>
            <pc:docMk/>
            <pc:sldMk cId="201410884" sldId="487"/>
            <ac:spMk id="11" creationId="{00000000-0000-0000-0000-000000000000}"/>
          </ac:spMkLst>
        </pc:spChg>
        <pc:spChg chg="add mod">
          <ac:chgData name="Carina Carlsen" userId="2bbc854f-e44a-44ff-9bd9-0e7ce760f762" providerId="ADAL" clId="{5E971D48-F4C0-4A15-96CD-5987BAC0936B}" dt="2023-11-30T07:17:21.572" v="5606" actId="27636"/>
          <ac:spMkLst>
            <pc:docMk/>
            <pc:sldMk cId="201410884" sldId="487"/>
            <ac:spMk id="16" creationId="{61575BD6-E686-B416-FF36-79B7E4B2B097}"/>
          </ac:spMkLst>
        </pc:spChg>
        <pc:picChg chg="add mod ord">
          <ac:chgData name="Carina Carlsen" userId="2bbc854f-e44a-44ff-9bd9-0e7ce760f762" providerId="ADAL" clId="{5E971D48-F4C0-4A15-96CD-5987BAC0936B}" dt="2023-11-30T07:17:21.563" v="5605" actId="26606"/>
          <ac:picMkLst>
            <pc:docMk/>
            <pc:sldMk cId="201410884" sldId="487"/>
            <ac:picMk id="4" creationId="{9B597ACE-9615-4366-459C-8CCAFFF30564}"/>
          </ac:picMkLst>
        </pc:picChg>
      </pc:sldChg>
      <pc:sldChg chg="addSp modSp add mod modClrScheme modAnim chgLayout modNotesTx">
        <pc:chgData name="Carina Carlsen" userId="2bbc854f-e44a-44ff-9bd9-0e7ce760f762" providerId="ADAL" clId="{5E971D48-F4C0-4A15-96CD-5987BAC0936B}" dt="2023-11-30T07:15:09.530" v="5601" actId="26606"/>
        <pc:sldMkLst>
          <pc:docMk/>
          <pc:sldMk cId="2262154846" sldId="488"/>
        </pc:sldMkLst>
        <pc:spChg chg="mod">
          <ac:chgData name="Carina Carlsen" userId="2bbc854f-e44a-44ff-9bd9-0e7ce760f762" providerId="ADAL" clId="{5E971D48-F4C0-4A15-96CD-5987BAC0936B}" dt="2023-11-30T07:15:09.530" v="5601" actId="26606"/>
          <ac:spMkLst>
            <pc:docMk/>
            <pc:sldMk cId="2262154846" sldId="488"/>
            <ac:spMk id="2" creationId="{82E4A53D-807C-4D6D-B804-646A022EFFF7}"/>
          </ac:spMkLst>
        </pc:spChg>
        <pc:spChg chg="mod">
          <ac:chgData name="Carina Carlsen" userId="2bbc854f-e44a-44ff-9bd9-0e7ce760f762" providerId="ADAL" clId="{5E971D48-F4C0-4A15-96CD-5987BAC0936B}" dt="2023-11-30T07:15:09.530" v="5601" actId="26606"/>
          <ac:spMkLst>
            <pc:docMk/>
            <pc:sldMk cId="2262154846" sldId="488"/>
            <ac:spMk id="11" creationId="{00000000-0000-0000-0000-000000000000}"/>
          </ac:spMkLst>
        </pc:spChg>
        <pc:picChg chg="add mod">
          <ac:chgData name="Carina Carlsen" userId="2bbc854f-e44a-44ff-9bd9-0e7ce760f762" providerId="ADAL" clId="{5E971D48-F4C0-4A15-96CD-5987BAC0936B}" dt="2023-11-30T07:15:09.530" v="5601" actId="26606"/>
          <ac:picMkLst>
            <pc:docMk/>
            <pc:sldMk cId="2262154846" sldId="488"/>
            <ac:picMk id="4" creationId="{8DCEB0F4-BC87-B964-9AC7-AC7ADA5678E1}"/>
          </ac:picMkLst>
        </pc:picChg>
      </pc:sldChg>
      <pc:sldChg chg="addSp delSp modSp add mod modClrScheme modAnim chgLayout modNotesTx">
        <pc:chgData name="Carina Carlsen" userId="2bbc854f-e44a-44ff-9bd9-0e7ce760f762" providerId="ADAL" clId="{5E971D48-F4C0-4A15-96CD-5987BAC0936B}" dt="2023-11-30T07:21:27.249" v="5778" actId="27636"/>
        <pc:sldMkLst>
          <pc:docMk/>
          <pc:sldMk cId="2528682615" sldId="489"/>
        </pc:sldMkLst>
        <pc:spChg chg="mod">
          <ac:chgData name="Carina Carlsen" userId="2bbc854f-e44a-44ff-9bd9-0e7ce760f762" providerId="ADAL" clId="{5E971D48-F4C0-4A15-96CD-5987BAC0936B}" dt="2023-11-30T07:21:27.240" v="5777" actId="26606"/>
          <ac:spMkLst>
            <pc:docMk/>
            <pc:sldMk cId="2528682615" sldId="489"/>
            <ac:spMk id="2" creationId="{82E4A53D-807C-4D6D-B804-646A022EFFF7}"/>
          </ac:spMkLst>
        </pc:spChg>
        <pc:spChg chg="add del">
          <ac:chgData name="Carina Carlsen" userId="2bbc854f-e44a-44ff-9bd9-0e7ce760f762" providerId="ADAL" clId="{5E971D48-F4C0-4A15-96CD-5987BAC0936B}" dt="2023-11-30T07:21:06.351" v="5769" actId="22"/>
          <ac:spMkLst>
            <pc:docMk/>
            <pc:sldMk cId="2528682615" sldId="489"/>
            <ac:spMk id="4" creationId="{B5EEF1B7-5703-2F4D-5B6E-26529FD97291}"/>
          </ac:spMkLst>
        </pc:spChg>
        <pc:spChg chg="mod">
          <ac:chgData name="Carina Carlsen" userId="2bbc854f-e44a-44ff-9bd9-0e7ce760f762" providerId="ADAL" clId="{5E971D48-F4C0-4A15-96CD-5987BAC0936B}" dt="2023-11-30T07:21:27.240" v="5777" actId="26606"/>
          <ac:spMkLst>
            <pc:docMk/>
            <pc:sldMk cId="2528682615" sldId="489"/>
            <ac:spMk id="11" creationId="{00000000-0000-0000-0000-000000000000}"/>
          </ac:spMkLst>
        </pc:spChg>
        <pc:spChg chg="add mod">
          <ac:chgData name="Carina Carlsen" userId="2bbc854f-e44a-44ff-9bd9-0e7ce760f762" providerId="ADAL" clId="{5E971D48-F4C0-4A15-96CD-5987BAC0936B}" dt="2023-11-30T07:21:27.249" v="5778" actId="27636"/>
          <ac:spMkLst>
            <pc:docMk/>
            <pc:sldMk cId="2528682615" sldId="489"/>
            <ac:spMk id="16" creationId="{F6AD5C58-4DA8-23AF-1689-30613481C3B6}"/>
          </ac:spMkLst>
        </pc:spChg>
        <pc:picChg chg="add mod ord">
          <ac:chgData name="Carina Carlsen" userId="2bbc854f-e44a-44ff-9bd9-0e7ce760f762" providerId="ADAL" clId="{5E971D48-F4C0-4A15-96CD-5987BAC0936B}" dt="2023-11-30T07:21:27.240" v="5777" actId="26606"/>
          <ac:picMkLst>
            <pc:docMk/>
            <pc:sldMk cId="2528682615" sldId="489"/>
            <ac:picMk id="6" creationId="{BB09855C-D43E-9754-7285-F1EB9EB69513}"/>
          </ac:picMkLst>
        </pc:picChg>
      </pc:sldChg>
      <pc:sldChg chg="addSp modSp add mod modClrScheme modAnim chgLayout modNotesTx">
        <pc:chgData name="Carina Carlsen" userId="2bbc854f-e44a-44ff-9bd9-0e7ce760f762" providerId="ADAL" clId="{5E971D48-F4C0-4A15-96CD-5987BAC0936B}" dt="2023-11-30T07:24:59.280" v="5908" actId="5793"/>
        <pc:sldMkLst>
          <pc:docMk/>
          <pc:sldMk cId="288394196" sldId="490"/>
        </pc:sldMkLst>
        <pc:spChg chg="mod">
          <ac:chgData name="Carina Carlsen" userId="2bbc854f-e44a-44ff-9bd9-0e7ce760f762" providerId="ADAL" clId="{5E971D48-F4C0-4A15-96CD-5987BAC0936B}" dt="2023-11-30T07:24:59.280" v="5908" actId="5793"/>
          <ac:spMkLst>
            <pc:docMk/>
            <pc:sldMk cId="288394196" sldId="490"/>
            <ac:spMk id="2" creationId="{82E4A53D-807C-4D6D-B804-646A022EFFF7}"/>
          </ac:spMkLst>
        </pc:spChg>
        <pc:spChg chg="mod">
          <ac:chgData name="Carina Carlsen" userId="2bbc854f-e44a-44ff-9bd9-0e7ce760f762" providerId="ADAL" clId="{5E971D48-F4C0-4A15-96CD-5987BAC0936B}" dt="2023-11-30T07:24:32.882" v="5871" actId="26606"/>
          <ac:spMkLst>
            <pc:docMk/>
            <pc:sldMk cId="288394196" sldId="490"/>
            <ac:spMk id="11" creationId="{00000000-0000-0000-0000-000000000000}"/>
          </ac:spMkLst>
        </pc:spChg>
        <pc:picChg chg="add mod">
          <ac:chgData name="Carina Carlsen" userId="2bbc854f-e44a-44ff-9bd9-0e7ce760f762" providerId="ADAL" clId="{5E971D48-F4C0-4A15-96CD-5987BAC0936B}" dt="2023-11-30T07:24:32.882" v="5871" actId="26606"/>
          <ac:picMkLst>
            <pc:docMk/>
            <pc:sldMk cId="288394196" sldId="490"/>
            <ac:picMk id="4" creationId="{8DADA44B-4650-7651-789C-92EE044CD1B9}"/>
          </ac:picMkLst>
        </pc:picChg>
      </pc:sldChg>
      <pc:sldChg chg="addSp modSp add mod modClrScheme modAnim chgLayout modNotesTx">
        <pc:chgData name="Carina Carlsen" userId="2bbc854f-e44a-44ff-9bd9-0e7ce760f762" providerId="ADAL" clId="{5E971D48-F4C0-4A15-96CD-5987BAC0936B}" dt="2023-11-30T06:51:17.173" v="3286" actId="20577"/>
        <pc:sldMkLst>
          <pc:docMk/>
          <pc:sldMk cId="634369772" sldId="491"/>
        </pc:sldMkLst>
        <pc:spChg chg="mod">
          <ac:chgData name="Carina Carlsen" userId="2bbc854f-e44a-44ff-9bd9-0e7ce760f762" providerId="ADAL" clId="{5E971D48-F4C0-4A15-96CD-5987BAC0936B}" dt="2023-11-30T06:51:17.173" v="3286" actId="20577"/>
          <ac:spMkLst>
            <pc:docMk/>
            <pc:sldMk cId="634369772" sldId="491"/>
            <ac:spMk id="2" creationId="{82E4A53D-807C-4D6D-B804-646A022EFFF7}"/>
          </ac:spMkLst>
        </pc:spChg>
        <pc:spChg chg="mod">
          <ac:chgData name="Carina Carlsen" userId="2bbc854f-e44a-44ff-9bd9-0e7ce760f762" providerId="ADAL" clId="{5E971D48-F4C0-4A15-96CD-5987BAC0936B}" dt="2023-11-30T06:51:03.691" v="3278" actId="26606"/>
          <ac:spMkLst>
            <pc:docMk/>
            <pc:sldMk cId="634369772" sldId="491"/>
            <ac:spMk id="11" creationId="{00000000-0000-0000-0000-000000000000}"/>
          </ac:spMkLst>
        </pc:spChg>
        <pc:spChg chg="add mod">
          <ac:chgData name="Carina Carlsen" userId="2bbc854f-e44a-44ff-9bd9-0e7ce760f762" providerId="ADAL" clId="{5E971D48-F4C0-4A15-96CD-5987BAC0936B}" dt="2023-11-30T06:51:03.707" v="3279" actId="27636"/>
          <ac:spMkLst>
            <pc:docMk/>
            <pc:sldMk cId="634369772" sldId="491"/>
            <ac:spMk id="16" creationId="{0D134F7F-7D82-594F-3059-30493EF4DDAF}"/>
          </ac:spMkLst>
        </pc:spChg>
        <pc:picChg chg="add mod ord">
          <ac:chgData name="Carina Carlsen" userId="2bbc854f-e44a-44ff-9bd9-0e7ce760f762" providerId="ADAL" clId="{5E971D48-F4C0-4A15-96CD-5987BAC0936B}" dt="2023-11-30T06:51:03.691" v="3278" actId="26606"/>
          <ac:picMkLst>
            <pc:docMk/>
            <pc:sldMk cId="634369772" sldId="491"/>
            <ac:picMk id="4" creationId="{B173BDFC-C809-E326-5388-7ED2A283323B}"/>
          </ac:picMkLst>
        </pc:picChg>
      </pc:sldChg>
      <pc:sldChg chg="addSp delSp modSp add mod ord modClrScheme chgLayout modNotesTx">
        <pc:chgData name="Carina Carlsen" userId="2bbc854f-e44a-44ff-9bd9-0e7ce760f762" providerId="ADAL" clId="{5E971D48-F4C0-4A15-96CD-5987BAC0936B}" dt="2023-11-30T07:28:49.961" v="6090" actId="26606"/>
        <pc:sldMkLst>
          <pc:docMk/>
          <pc:sldMk cId="1388917580" sldId="492"/>
        </pc:sldMkLst>
        <pc:spChg chg="mod">
          <ac:chgData name="Carina Carlsen" userId="2bbc854f-e44a-44ff-9bd9-0e7ce760f762" providerId="ADAL" clId="{5E971D48-F4C0-4A15-96CD-5987BAC0936B}" dt="2023-11-30T07:28:49.961" v="6090" actId="26606"/>
          <ac:spMkLst>
            <pc:docMk/>
            <pc:sldMk cId="1388917580" sldId="492"/>
            <ac:spMk id="7" creationId="{00000000-0000-0000-0000-000000000000}"/>
          </ac:spMkLst>
        </pc:spChg>
        <pc:spChg chg="mod">
          <ac:chgData name="Carina Carlsen" userId="2bbc854f-e44a-44ff-9bd9-0e7ce760f762" providerId="ADAL" clId="{5E971D48-F4C0-4A15-96CD-5987BAC0936B}" dt="2023-11-30T07:28:49.961" v="6090" actId="26606"/>
          <ac:spMkLst>
            <pc:docMk/>
            <pc:sldMk cId="1388917580" sldId="492"/>
            <ac:spMk id="8" creationId="{00000000-0000-0000-0000-000000000000}"/>
          </ac:spMkLst>
        </pc:spChg>
        <pc:picChg chg="del">
          <ac:chgData name="Carina Carlsen" userId="2bbc854f-e44a-44ff-9bd9-0e7ce760f762" providerId="ADAL" clId="{5E971D48-F4C0-4A15-96CD-5987BAC0936B}" dt="2023-11-30T07:28:42.450" v="6086" actId="478"/>
          <ac:picMkLst>
            <pc:docMk/>
            <pc:sldMk cId="1388917580" sldId="492"/>
            <ac:picMk id="3" creationId="{66ABFE24-1F6E-0B1D-7CA0-F46064D41C9D}"/>
          </ac:picMkLst>
        </pc:picChg>
        <pc:picChg chg="add mod">
          <ac:chgData name="Carina Carlsen" userId="2bbc854f-e44a-44ff-9bd9-0e7ce760f762" providerId="ADAL" clId="{5E971D48-F4C0-4A15-96CD-5987BAC0936B}" dt="2023-11-30T07:28:49.961" v="6090" actId="26606"/>
          <ac:picMkLst>
            <pc:docMk/>
            <pc:sldMk cId="1388917580" sldId="492"/>
            <ac:picMk id="4" creationId="{6EECB4C0-3321-BDCB-1D7A-2504768F7CBB}"/>
          </ac:picMkLst>
        </pc:picChg>
      </pc:sldChg>
      <pc:sldChg chg="add del modNotesTx">
        <pc:chgData name="Carina Carlsen" userId="2bbc854f-e44a-44ff-9bd9-0e7ce760f762" providerId="ADAL" clId="{5E971D48-F4C0-4A15-96CD-5987BAC0936B}" dt="2023-11-30T07:36:19.986" v="6804" actId="47"/>
        <pc:sldMkLst>
          <pc:docMk/>
          <pc:sldMk cId="1099697630" sldId="493"/>
        </pc:sldMkLst>
      </pc:sldChg>
      <pc:sldChg chg="addSp delSp modSp add mod modClrScheme chgLayout modNotesTx">
        <pc:chgData name="Carina Carlsen" userId="2bbc854f-e44a-44ff-9bd9-0e7ce760f762" providerId="ADAL" clId="{5E971D48-F4C0-4A15-96CD-5987BAC0936B}" dt="2023-11-30T07:36:18.242" v="6803" actId="20577"/>
        <pc:sldMkLst>
          <pc:docMk/>
          <pc:sldMk cId="1184273995" sldId="494"/>
        </pc:sldMkLst>
        <pc:spChg chg="mod">
          <ac:chgData name="Carina Carlsen" userId="2bbc854f-e44a-44ff-9bd9-0e7ce760f762" providerId="ADAL" clId="{5E971D48-F4C0-4A15-96CD-5987BAC0936B}" dt="2023-11-30T07:31:30.190" v="6207" actId="26606"/>
          <ac:spMkLst>
            <pc:docMk/>
            <pc:sldMk cId="1184273995" sldId="494"/>
            <ac:spMk id="7" creationId="{00000000-0000-0000-0000-000000000000}"/>
          </ac:spMkLst>
        </pc:spChg>
        <pc:spChg chg="add mod">
          <ac:chgData name="Carina Carlsen" userId="2bbc854f-e44a-44ff-9bd9-0e7ce760f762" providerId="ADAL" clId="{5E971D48-F4C0-4A15-96CD-5987BAC0936B}" dt="2023-11-30T07:33:44.812" v="6266" actId="113"/>
          <ac:spMkLst>
            <pc:docMk/>
            <pc:sldMk cId="1184273995" sldId="494"/>
            <ac:spMk id="8" creationId="{00000000-0000-0000-0000-000000000000}"/>
          </ac:spMkLst>
        </pc:spChg>
        <pc:spChg chg="del mod replId">
          <ac:chgData name="Carina Carlsen" userId="2bbc854f-e44a-44ff-9bd9-0e7ce760f762" providerId="ADAL" clId="{5E971D48-F4C0-4A15-96CD-5987BAC0936B}" dt="2023-11-30T07:31:30.190" v="6207" actId="26606"/>
          <ac:spMkLst>
            <pc:docMk/>
            <pc:sldMk cId="1184273995" sldId="494"/>
            <ac:spMk id="1028" creationId="{00000000-0000-0000-0000-000000000000}"/>
          </ac:spMkLst>
        </pc:spChg>
        <pc:picChg chg="add mod">
          <ac:chgData name="Carina Carlsen" userId="2bbc854f-e44a-44ff-9bd9-0e7ce760f762" providerId="ADAL" clId="{5E971D48-F4C0-4A15-96CD-5987BAC0936B}" dt="2023-11-30T07:33:48.293" v="6267" actId="1076"/>
          <ac:picMkLst>
            <pc:docMk/>
            <pc:sldMk cId="1184273995" sldId="494"/>
            <ac:picMk id="2" creationId="{4DACDF0A-13CC-11BF-25A6-2207241037F1}"/>
          </ac:picMkLst>
        </pc:picChg>
        <pc:picChg chg="del">
          <ac:chgData name="Carina Carlsen" userId="2bbc854f-e44a-44ff-9bd9-0e7ce760f762" providerId="ADAL" clId="{5E971D48-F4C0-4A15-96CD-5987BAC0936B}" dt="2023-11-30T07:29:38.149" v="6124" actId="478"/>
          <ac:picMkLst>
            <pc:docMk/>
            <pc:sldMk cId="1184273995" sldId="494"/>
            <ac:picMk id="4" creationId="{6EECB4C0-3321-BDCB-1D7A-2504768F7CBB}"/>
          </ac:picMkLst>
        </pc:picChg>
        <pc:picChg chg="add mod">
          <ac:chgData name="Carina Carlsen" userId="2bbc854f-e44a-44ff-9bd9-0e7ce760f762" providerId="ADAL" clId="{5E971D48-F4C0-4A15-96CD-5987BAC0936B}" dt="2023-11-30T07:31:30.190" v="6207" actId="26606"/>
          <ac:picMkLst>
            <pc:docMk/>
            <pc:sldMk cId="1184273995" sldId="494"/>
            <ac:picMk id="1026" creationId="{5BF3BB01-527D-50A1-D85E-AA89C23E0C91}"/>
          </ac:picMkLst>
        </pc:picChg>
      </pc:sldChg>
    </pc:docChg>
  </pc:docChgLst>
  <pc:docChgLst>
    <pc:chgData name="Kristina Miklavic" userId="34e31ebc-2179-4918-bad2-46a6a35092f6" providerId="ADAL" clId="{4F74E6C9-BC85-4F56-837A-1471C8656614}"/>
    <pc:docChg chg="undo custSel modSld">
      <pc:chgData name="Kristina Miklavic" userId="34e31ebc-2179-4918-bad2-46a6a35092f6" providerId="ADAL" clId="{4F74E6C9-BC85-4F56-837A-1471C8656614}" dt="2024-03-25T07:57:32.494" v="118" actId="20577"/>
      <pc:docMkLst>
        <pc:docMk/>
      </pc:docMkLst>
      <pc:sldChg chg="modNotesTx">
        <pc:chgData name="Kristina Miklavic" userId="34e31ebc-2179-4918-bad2-46a6a35092f6" providerId="ADAL" clId="{4F74E6C9-BC85-4F56-837A-1471C8656614}" dt="2024-03-25T07:25:42.491" v="20" actId="20577"/>
        <pc:sldMkLst>
          <pc:docMk/>
          <pc:sldMk cId="2714878557" sldId="423"/>
        </pc:sldMkLst>
      </pc:sldChg>
      <pc:sldChg chg="modNotesTx">
        <pc:chgData name="Kristina Miklavic" userId="34e31ebc-2179-4918-bad2-46a6a35092f6" providerId="ADAL" clId="{4F74E6C9-BC85-4F56-837A-1471C8656614}" dt="2024-03-25T07:29:22.022" v="101" actId="20577"/>
        <pc:sldMkLst>
          <pc:docMk/>
          <pc:sldMk cId="168632112" sldId="426"/>
        </pc:sldMkLst>
      </pc:sldChg>
      <pc:sldChg chg="modNotesTx">
        <pc:chgData name="Kristina Miklavic" userId="34e31ebc-2179-4918-bad2-46a6a35092f6" providerId="ADAL" clId="{4F74E6C9-BC85-4F56-837A-1471C8656614}" dt="2024-03-25T07:57:04.156" v="111" actId="20577"/>
        <pc:sldMkLst>
          <pc:docMk/>
          <pc:sldMk cId="820533810" sldId="439"/>
        </pc:sldMkLst>
      </pc:sldChg>
      <pc:sldChg chg="modNotesTx">
        <pc:chgData name="Kristina Miklavic" userId="34e31ebc-2179-4918-bad2-46a6a35092f6" providerId="ADAL" clId="{4F74E6C9-BC85-4F56-837A-1471C8656614}" dt="2024-03-25T07:40:11.319" v="102" actId="20577"/>
        <pc:sldMkLst>
          <pc:docMk/>
          <pc:sldMk cId="2262154846" sldId="488"/>
        </pc:sldMkLst>
      </pc:sldChg>
      <pc:sldChg chg="modNotesTx">
        <pc:chgData name="Kristina Miklavic" userId="34e31ebc-2179-4918-bad2-46a6a35092f6" providerId="ADAL" clId="{4F74E6C9-BC85-4F56-837A-1471C8656614}" dt="2024-03-25T07:48:29.307" v="106" actId="20577"/>
        <pc:sldMkLst>
          <pc:docMk/>
          <pc:sldMk cId="288394196" sldId="490"/>
        </pc:sldMkLst>
      </pc:sldChg>
      <pc:sldChg chg="modNotesTx">
        <pc:chgData name="Kristina Miklavic" userId="34e31ebc-2179-4918-bad2-46a6a35092f6" providerId="ADAL" clId="{4F74E6C9-BC85-4F56-837A-1471C8656614}" dt="2024-03-25T07:49:28.470" v="107" actId="20577"/>
        <pc:sldMkLst>
          <pc:docMk/>
          <pc:sldMk cId="634369772" sldId="491"/>
        </pc:sldMkLst>
      </pc:sldChg>
      <pc:sldChg chg="modNotesTx">
        <pc:chgData name="Kristina Miklavic" userId="34e31ebc-2179-4918-bad2-46a6a35092f6" providerId="ADAL" clId="{4F74E6C9-BC85-4F56-837A-1471C8656614}" dt="2024-03-25T07:57:32.494" v="118" actId="20577"/>
        <pc:sldMkLst>
          <pc:docMk/>
          <pc:sldMk cId="1388917580" sldId="49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9:54:57.910"/>
    </inkml:context>
    <inkml:brush xml:id="br0">
      <inkml:brushProperty name="width" value="0.1" units="cm"/>
      <inkml:brushProperty name="height" value="0.1" units="cm"/>
      <inkml:brushProperty name="color" value="#F6630D"/>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10:00:29.596"/>
    </inkml:context>
    <inkml:brush xml:id="br0">
      <inkml:brushProperty name="width" value="0.1" units="cm"/>
      <inkml:brushProperty name="height" value="0.1" units="cm"/>
      <inkml:brushProperty name="color" value="#B4C3DA"/>
      <inkml:brushProperty name="ignorePressure" value="1"/>
      <inkml:brushProperty name="inkEffects" value="silver"/>
      <inkml:brushProperty name="anchorX" value="-33276.08203"/>
      <inkml:brushProperty name="anchorY" value="-23656.63672"/>
      <inkml:brushProperty name="scaleFactor" value="0.5"/>
    </inkml:brush>
  </inkml:definitions>
  <inkml:trace contextRef="#ctx0" brushRef="#br0">0 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5752C-D2FE-4C49-8F26-16F91B60C0C2}" type="datetimeFigureOut">
              <a:rPr lang="nb-NO" smtClean="0"/>
              <a:t>25.03.2024</a:t>
            </a:fld>
            <a:endParaRPr lang="nb-NO"/>
          </a:p>
        </p:txBody>
      </p:sp>
      <p:sp>
        <p:nvSpPr>
          <p:cNvPr id="4" name="Plassholder for lysbilde 3"/>
          <p:cNvSpPr>
            <a:spLocks noGrp="1" noRot="1" noChangeAspect="1"/>
          </p:cNvSpPr>
          <p:nvPr>
            <p:ph type="sldImg" idx="2"/>
          </p:nvPr>
        </p:nvSpPr>
        <p:spPr>
          <a:xfrm>
            <a:off x="1030288" y="466725"/>
            <a:ext cx="4949825" cy="3713163"/>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7DFBDD-C0F9-409A-B544-1E658CE949E7}" type="slidenum">
              <a:rPr lang="nb-NO" smtClean="0"/>
              <a:t>‹#›</a:t>
            </a:fld>
            <a:endParaRPr lang="nb-NO"/>
          </a:p>
        </p:txBody>
      </p:sp>
    </p:spTree>
    <p:extLst>
      <p:ext uri="{BB962C8B-B14F-4D97-AF65-F5344CB8AC3E}">
        <p14:creationId xmlns:p14="http://schemas.microsoft.com/office/powerpoint/2010/main" val="343056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et tema som er ganske alvorlig. Noen vil kanskje kjenner seg igjen, og oppleve dette som en krevende undervisning. Helt til slutt vil du få noen tips til hvem du kan kontakte, dersom du er i behov av noen </a:t>
            </a:r>
            <a:r>
              <a:rPr lang="nb-NO"/>
              <a:t>å snakke med. </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a:t>
            </a:fld>
            <a:endParaRPr lang="nb-NO"/>
          </a:p>
        </p:txBody>
      </p:sp>
    </p:spTree>
    <p:extLst>
      <p:ext uri="{BB962C8B-B14F-4D97-AF65-F5344CB8AC3E}">
        <p14:creationId xmlns:p14="http://schemas.microsoft.com/office/powerpoint/2010/main" val="19077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effectLst/>
              </a:rPr>
              <a:t>Overspisingslidelse er en spiseforstyrrelse som kjennetegnes av gjentatte episoder med overspising, der personen enten kan føle et tvangsmessig behov for å spise, spiser for å døyve følelser eller mister kontroll over mengden mat de spiser, for å nevne noe. Overspisingslidelse kan påvirke alle kjønn, i alle aldre, men det er vanligst blant unge voksne og tenåringer. Overspising er den vanligste spiseforstyrrelsen, men en av de det snakkes minst om. Til enhver tid antar en at om lag 50.000 kvinner og jenter i Norge har spiseforstyrrelse. Av disse regnes </a:t>
            </a:r>
            <a:r>
              <a:rPr lang="nb-NO" dirty="0" err="1">
                <a:effectLst/>
              </a:rPr>
              <a:t>ca</a:t>
            </a:r>
            <a:r>
              <a:rPr lang="nb-NO" dirty="0">
                <a:effectLst/>
              </a:rPr>
              <a:t> 2000 å ha anoreksi, 18 000 å ha bulimi, mens de resterende 30 000 antas å ha overspising. Det finnes dessverre ikke tall på menn og andre kjønnsidentiteter. Vi har dessverre ikke tall på andre spiseforstyrrelser.</a:t>
            </a:r>
          </a:p>
          <a:p>
            <a:endParaRPr lang="nb-NO" dirty="0"/>
          </a:p>
          <a:p>
            <a:r>
              <a:rPr lang="nb-NO" dirty="0">
                <a:effectLst/>
              </a:rPr>
              <a:t>Symptomene på overspisingslidelse inkluderer å spise store mengder mat uten å føle sult, å spise alene på grunn av skam eller skyldfølelse, og å føle seg deprimert eller engstelig etter å ha spist. </a:t>
            </a:r>
          </a:p>
          <a:p>
            <a:endParaRPr lang="nb-NO" dirty="0">
              <a:effectLst/>
            </a:endParaRPr>
          </a:p>
          <a:p>
            <a:r>
              <a:rPr lang="nb-NO" dirty="0">
                <a:effectLst/>
              </a:rPr>
              <a:t>Årsakene til overspisingslidelse kan være komplekse og inkluderer biologiske, psykologiske og sosiale faktorer.</a:t>
            </a:r>
            <a:endParaRPr lang="nb-NO" dirty="0"/>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11</a:t>
            </a:fld>
            <a:endParaRPr lang="nb-NO"/>
          </a:p>
        </p:txBody>
      </p:sp>
    </p:spTree>
    <p:extLst>
      <p:ext uri="{BB962C8B-B14F-4D97-AF65-F5344CB8AC3E}">
        <p14:creationId xmlns:p14="http://schemas.microsoft.com/office/powerpoint/2010/main" val="8421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Megareksi, også kjent som muskeldysmorfi, er en kroppsforstyrrelse der individet har et overdrevent fokus på muskelmasse og det fysiske utseendet. Megareksi er vanligst hos gutter. </a:t>
            </a:r>
          </a:p>
          <a:p>
            <a:pPr algn="l"/>
            <a:endParaRPr lang="nb-NO" b="0" i="0" dirty="0">
              <a:solidFill>
                <a:srgbClr val="374151"/>
              </a:solidFill>
              <a:effectLst/>
              <a:latin typeface="Söhne"/>
            </a:endParaRPr>
          </a:p>
          <a:p>
            <a:pPr algn="l"/>
            <a:r>
              <a:rPr lang="nb-NO" b="0" i="0" dirty="0">
                <a:solidFill>
                  <a:srgbClr val="374151"/>
                </a:solidFill>
                <a:effectLst/>
                <a:latin typeface="Söhne"/>
              </a:rPr>
              <a:t>Til tross for å ha en muskuløs kropp, opplever personer med megareksi en vedvarende oppfatning av å være for tynne eller svake. De er besatte av å oppnå og opprettholde en spesifikk kroppsbygning som de anser som ideell, selv om dette ikke stemmer med virkeligheten.</a:t>
            </a:r>
          </a:p>
          <a:p>
            <a:pPr algn="l"/>
            <a:endParaRPr lang="nb-NO" b="0" i="0" dirty="0">
              <a:solidFill>
                <a:srgbClr val="374151"/>
              </a:solidFill>
              <a:effectLst/>
              <a:latin typeface="Söhne"/>
            </a:endParaRPr>
          </a:p>
          <a:p>
            <a:pPr algn="l"/>
            <a:r>
              <a:rPr lang="nb-NO" b="0" i="0" dirty="0">
                <a:solidFill>
                  <a:srgbClr val="374151"/>
                </a:solidFill>
                <a:effectLst/>
                <a:latin typeface="Söhne"/>
              </a:rPr>
              <a:t>Symptomene på megareksi inkluderer ofte overdrevet trening og en intens innsats for å bygge mer muskelmasse. Disse individene kan tilbringe mye tid på treningssentre og følge strenge treningsregimer. Noen ganger kan det føre til overdreven bruk av kosttilskudd eller ulovlige anabole steroider i forsøk på å nå det ønskede kroppsidealet.</a:t>
            </a:r>
          </a:p>
          <a:p>
            <a:pPr algn="l"/>
            <a:endParaRPr lang="nb-NO" b="0" i="0" dirty="0">
              <a:solidFill>
                <a:srgbClr val="374151"/>
              </a:solidFill>
              <a:effectLst/>
              <a:latin typeface="Söhne"/>
            </a:endParaRPr>
          </a:p>
          <a:p>
            <a:pPr algn="l"/>
            <a:r>
              <a:rPr lang="nb-NO" b="0" i="0" dirty="0">
                <a:solidFill>
                  <a:srgbClr val="374151"/>
                </a:solidFill>
                <a:effectLst/>
                <a:latin typeface="Söhne"/>
              </a:rPr>
              <a:t>Årsakene bak megareksi kan være sammensatte. Samfunnets forventninger til det "perfekte" kroppsbildet spiller en rolle, da media ofte fremmer en kroppsform som fokuserer på muskler og styrke. Dette kan føre til en feiloppfatning om hva som er en "normal" kroppsbygning. Underliggende faktorer som lav selvfølelse, psykologisk stress eller tidligere traumer kan også bidra til utviklingen av denne tilstanden.</a:t>
            </a:r>
          </a:p>
          <a:p>
            <a:pPr algn="l"/>
            <a:endParaRPr lang="nb-NO" b="0" i="0" dirty="0">
              <a:solidFill>
                <a:srgbClr val="374151"/>
              </a:solidFill>
              <a:effectLst/>
              <a:latin typeface="Söhne"/>
            </a:endParaRPr>
          </a:p>
          <a:p>
            <a:pPr algn="l"/>
            <a:r>
              <a:rPr lang="nb-NO" b="0" i="0" dirty="0">
                <a:solidFill>
                  <a:srgbClr val="374151"/>
                </a:solidFill>
                <a:effectLst/>
                <a:latin typeface="Söhne"/>
              </a:rPr>
              <a:t>Behandlingen for megareksi involverer ofte en kombinasjon av terapi, støtte fra helsepersonell og ernæringseksperter. Målet er å utforske og endre de negative tankemønstrene knyttet til kroppsbilde og selvoppfatning. Det er viktig å fremme en sunn forståelse av kroppen og å arbeide med å bygge en positiv selvfølelse uavhengig av det ytre utseendet.</a:t>
            </a:r>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12</a:t>
            </a:fld>
            <a:endParaRPr lang="nb-NO"/>
          </a:p>
        </p:txBody>
      </p:sp>
    </p:spTree>
    <p:extLst>
      <p:ext uri="{BB962C8B-B14F-4D97-AF65-F5344CB8AC3E}">
        <p14:creationId xmlns:p14="http://schemas.microsoft.com/office/powerpoint/2010/main" val="175679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Ortoreksi er en tilstand preget av en </a:t>
            </a:r>
            <a:r>
              <a:rPr lang="nb-NO" b="0" i="0" dirty="0" err="1">
                <a:solidFill>
                  <a:srgbClr val="374151"/>
                </a:solidFill>
                <a:effectLst/>
                <a:latin typeface="Söhne"/>
              </a:rPr>
              <a:t>overoptatthet</a:t>
            </a:r>
            <a:r>
              <a:rPr lang="nb-NO" b="0" i="0" dirty="0">
                <a:solidFill>
                  <a:srgbClr val="374151"/>
                </a:solidFill>
                <a:effectLst/>
                <a:latin typeface="Söhne"/>
              </a:rPr>
              <a:t> av å spise "riktig" eller "sunne" matvarer. Dette går langt utover vanlige sunnhetsvaner og kan resultere i et ekstremt begrenset kosthold, der enkelte matvarer eller </a:t>
            </a:r>
            <a:r>
              <a:rPr lang="nb-NO" b="0" i="0" dirty="0" err="1">
                <a:solidFill>
                  <a:srgbClr val="374151"/>
                </a:solidFill>
                <a:effectLst/>
                <a:latin typeface="Söhne"/>
              </a:rPr>
              <a:t>matgrupper</a:t>
            </a:r>
            <a:r>
              <a:rPr lang="nb-NO" b="0" i="0" dirty="0">
                <a:solidFill>
                  <a:srgbClr val="374151"/>
                </a:solidFill>
                <a:effectLst/>
                <a:latin typeface="Söhne"/>
              </a:rPr>
              <a:t> utelukkes helt. Individer med ortoreksi legger stor vekt på kvaliteten og renheten av maten de spiser, og de kan bli opptatt av å følge strenge diettregimer eller unngå visse typer matvarer som de anser som usunne eller skadelige.</a:t>
            </a:r>
          </a:p>
          <a:p>
            <a:pPr algn="l"/>
            <a:endParaRPr lang="nb-NO" b="0" i="0" dirty="0">
              <a:solidFill>
                <a:srgbClr val="374151"/>
              </a:solidFill>
              <a:effectLst/>
              <a:latin typeface="Söhne"/>
            </a:endParaRPr>
          </a:p>
          <a:p>
            <a:pPr algn="l"/>
            <a:r>
              <a:rPr lang="nb-NO" b="0" i="0" dirty="0">
                <a:solidFill>
                  <a:srgbClr val="374151"/>
                </a:solidFill>
                <a:effectLst/>
                <a:latin typeface="Söhne"/>
              </a:rPr>
              <a:t>Symptomer på ortoreksi inkluderer å bruke mye tid på å planlegge, forberede og velge matvarer basert på deres oppfatning av hva som er "riktig". Dette kan føre til overdreven stress eller angst knyttet til matvalg og en betydelig redusert matvarespekter. Individer med ortoreksi kan oppleve at deres fysiske og emosjonelle velvære er knyttet til hvor strengt de følger sine matregler, noe som kan påvirke deres sosiale liv og daglige fungering.</a:t>
            </a:r>
          </a:p>
          <a:p>
            <a:pPr algn="l"/>
            <a:endParaRPr lang="nb-NO" b="0" i="0" dirty="0">
              <a:solidFill>
                <a:srgbClr val="374151"/>
              </a:solidFill>
              <a:effectLst/>
              <a:latin typeface="Söhne"/>
            </a:endParaRPr>
          </a:p>
          <a:p>
            <a:pPr algn="l"/>
            <a:r>
              <a:rPr lang="nb-NO" b="0" i="0" dirty="0">
                <a:solidFill>
                  <a:srgbClr val="374151"/>
                </a:solidFill>
                <a:effectLst/>
                <a:latin typeface="Söhne"/>
              </a:rPr>
              <a:t>Ortoreksi kan være knyttet til psykologiske faktorer som perfeksjonisme, angst eller en underliggende frykt for sykdom. Mens ønsket om å spise sunt i utgangspunktet kan virke positivt, kan ortoreksi føre til negative konsekvenser for helse og velvære. Det kan forårsake ernæringsmessige mangler, sosial isolasjon og psykisk stress.</a:t>
            </a:r>
          </a:p>
          <a:p>
            <a:pPr algn="l"/>
            <a:endParaRPr lang="nb-NO" b="0" i="0" dirty="0">
              <a:solidFill>
                <a:srgbClr val="374151"/>
              </a:solidFill>
              <a:effectLst/>
              <a:latin typeface="Söhne"/>
            </a:endParaRPr>
          </a:p>
          <a:p>
            <a:pPr algn="l"/>
            <a:r>
              <a:rPr lang="nb-NO" b="0" i="0" dirty="0">
                <a:solidFill>
                  <a:srgbClr val="374151"/>
                </a:solidFill>
                <a:effectLst/>
                <a:latin typeface="Söhne"/>
              </a:rPr>
              <a:t>Behandling for ortoreksi kan inkludere terapi, ernæringsrådgivning og støtte fra helsepersonell. Målet er å endre de negative tankemønstrene knyttet til mat og kropp, og å gjenopprette et balansert og variert kosthold som støtter både fysisk og psykisk velvære. Det er viktig å fremme et sunt forhold til mat uten overdrevne regler eller begrensninger, samtidig som man jobber med å redusere angst knyttet til matvalg.</a:t>
            </a:r>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13</a:t>
            </a:fld>
            <a:endParaRPr lang="nb-NO"/>
          </a:p>
        </p:txBody>
      </p:sp>
    </p:spTree>
    <p:extLst>
      <p:ext uri="{BB962C8B-B14F-4D97-AF65-F5344CB8AC3E}">
        <p14:creationId xmlns:p14="http://schemas.microsoft.com/office/powerpoint/2010/main" val="248826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baseline="0" dirty="0"/>
              <a:t>Selektive spisevansker er en mindre kjent form for spiseforstyrrelse. ARFID står for </a:t>
            </a:r>
            <a:r>
              <a:rPr lang="en-US" b="0" i="0" dirty="0">
                <a:solidFill>
                  <a:srgbClr val="374151"/>
                </a:solidFill>
                <a:effectLst/>
                <a:latin typeface="Söhne"/>
              </a:rPr>
              <a:t>Avoidant/Restrictive Food Intake Disorder.</a:t>
            </a:r>
            <a:endParaRPr lang="nb-NO" baseline="0" dirty="0"/>
          </a:p>
          <a:p>
            <a:endParaRPr lang="nb-NO" baseline="0" dirty="0"/>
          </a:p>
          <a:p>
            <a:r>
              <a:rPr lang="nb-NO" baseline="0" dirty="0"/>
              <a:t>Selektive spisevansker er en type spiseforstyrrelse preget av begrenset eller selektivt matinntak, uten bekymring for kroppsvekt eller form. Individer med ARFID har ofte svært restriktive spisemønstre som kan påvirke ernæring og generell helse.</a:t>
            </a:r>
          </a:p>
          <a:p>
            <a:endParaRPr lang="nb-NO" baseline="0" dirty="0"/>
          </a:p>
          <a:p>
            <a:r>
              <a:rPr lang="nb-NO" baseline="0" dirty="0"/>
              <a:t>Selektive spisevansker kan oppstå på grunn av ulike faktorer, inkludert tidligere traumatiske matopplevelser, angst knyttet til mat, sensoriske følsomheter, eller generell manglende interesse for mat.</a:t>
            </a:r>
          </a:p>
          <a:p>
            <a:endParaRPr lang="nb-NO" baseline="0" dirty="0"/>
          </a:p>
          <a:p>
            <a:r>
              <a:rPr lang="nb-NO" baseline="0" dirty="0"/>
              <a:t>Symptomer på selektive spisevansker inkluderer aversjon eller frykt for mat, det kan inkludere mattekstur, farger eller lukter, eller helt unngå bestemte </a:t>
            </a:r>
            <a:r>
              <a:rPr lang="nb-NO" baseline="0" dirty="0" err="1"/>
              <a:t>matgrupper</a:t>
            </a:r>
            <a:r>
              <a:rPr lang="nb-NO" baseline="0" dirty="0"/>
              <a:t>. Det kan også være begrenset matvariasjon, og motvilje mot å prøve nye matvarer. Dette kan resultere i ernæringsmessige mangler og/eller </a:t>
            </a:r>
            <a:r>
              <a:rPr lang="nb-NO" baseline="0" dirty="0" err="1"/>
              <a:t>vekstproblemer</a:t>
            </a:r>
            <a:r>
              <a:rPr lang="nb-NO" baseline="0" dirty="0"/>
              <a:t>.</a:t>
            </a:r>
          </a:p>
          <a:p>
            <a:endParaRPr lang="nb-NO" baseline="0" dirty="0"/>
          </a:p>
          <a:p>
            <a:r>
              <a:rPr lang="nb-NO" baseline="0" dirty="0"/>
              <a:t>Diagnostisering av selektive spisevansker involverer evaluering av matinntak, ernæringsstatus og psykisk helse. Det er viktig å utelukke andre medisinske eller psykiske tilstander som kan forårsake lignende symptomer.</a:t>
            </a:r>
          </a:p>
          <a:p>
            <a:endParaRPr lang="nb-NO" baseline="0" dirty="0"/>
          </a:p>
          <a:p>
            <a:r>
              <a:rPr lang="nb-NO" baseline="0" dirty="0"/>
              <a:t>Å behandle selektive spisevansker omfatter en tverrfaglig tilnærming, med fokus på ernæringsveiledning, terapi for å redusere angst knyttet til mat, eksponeringsterapi for å gradvis introdusere nye matvarer, og støtte til å utvikle et mer variert og balansert kosthold.</a:t>
            </a:r>
          </a:p>
          <a:p>
            <a:endParaRPr lang="nb-NO" baseline="0" dirty="0"/>
          </a:p>
          <a:p>
            <a:r>
              <a:rPr lang="nb-NO" baseline="0" dirty="0"/>
              <a:t>De av oss med selektive spisevansker kan møte utfordringer i sosiale situasjoner som involverer mat. Mange unngår sosiale sammenkomster, unngår å spise sammen med andre i spisepause, etc. Dette handler ofte om at den enkelte kan være flau over å alltid spise den samme maten, eller spise mat som anses som mindre sunn. Det er viktig å tilby støtte og forståelse, unngå press og respektere andres matpreferanser uten å dømme. </a:t>
            </a:r>
          </a:p>
          <a:p>
            <a:endParaRPr lang="nb-NO" baseline="0" dirty="0"/>
          </a:p>
          <a:p>
            <a:r>
              <a:rPr lang="nb-NO" baseline="0" dirty="0"/>
              <a:t>Med riktig behandling og støtte har personer med selektive spisevansker gode utsikter til å forbedre sitt forhold til mat og ernæring, selv om det kan ta tid og tålmodighet å oppnå dette.</a:t>
            </a:r>
          </a:p>
          <a:p>
            <a:endParaRPr lang="nb-NO" baseline="0" dirty="0"/>
          </a:p>
          <a:p>
            <a:r>
              <a:rPr lang="nb-NO" baseline="0" dirty="0"/>
              <a:t>Selektive spisevansker er en utfordrende tilstand som krever en individuell tilnærming til behandling og støtte. </a:t>
            </a:r>
          </a:p>
        </p:txBody>
      </p:sp>
      <p:sp>
        <p:nvSpPr>
          <p:cNvPr id="4" name="Plassholder for lysbildenummer 3"/>
          <p:cNvSpPr>
            <a:spLocks noGrp="1"/>
          </p:cNvSpPr>
          <p:nvPr>
            <p:ph type="sldNum" sz="quarter" idx="10"/>
          </p:nvPr>
        </p:nvSpPr>
        <p:spPr/>
        <p:txBody>
          <a:bodyPr/>
          <a:lstStyle/>
          <a:p>
            <a:fld id="{427DFBDD-C0F9-409A-B544-1E658CE949E7}" type="slidenum">
              <a:rPr lang="nb-NO" smtClean="0"/>
              <a:t>14</a:t>
            </a:fld>
            <a:endParaRPr lang="nb-NO"/>
          </a:p>
        </p:txBody>
      </p:sp>
    </p:spTree>
    <p:extLst>
      <p:ext uri="{BB962C8B-B14F-4D97-AF65-F5344CB8AC3E}">
        <p14:creationId xmlns:p14="http://schemas.microsoft.com/office/powerpoint/2010/main" val="333303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Det er en vanlig misforståelse at en persons vekt er den avgjørende faktoren for å identifisere en spiseforstyrrelse. Dette er imidlertid en myte. Synet på en persons kropp alene kan ikke gi et nøyaktig bilde av tilstedeværelsen av en spiseforstyrrelse. Kropper varierer i størrelse og form, og vekt alene er ikke en pålitelig indikator. </a:t>
            </a:r>
            <a:r>
              <a:rPr lang="nb-NO" b="0" i="0" dirty="0">
                <a:solidFill>
                  <a:srgbClr val="000000"/>
                </a:solidFill>
                <a:effectLst/>
                <a:latin typeface="Calibri" panose="020F0502020204030204" pitchFamily="34" charset="0"/>
              </a:rPr>
              <a:t>Mennesker har naturlige kroppsvariasjoner, uavhengig av om de er tykke eller tynne</a:t>
            </a:r>
            <a:r>
              <a:rPr lang="nb-NO" b="0" i="0" dirty="0">
                <a:solidFill>
                  <a:srgbClr val="374151"/>
                </a:solidFill>
                <a:effectLst/>
                <a:latin typeface="Söhne"/>
              </a:rPr>
              <a:t>. Dessuten vil ikke alle med en spiseforstyrrelse nødvendigvis vise vektendringer. Det er mulig for tykke personer å ha anoreksi, og vektendringer er ikke alltid tilstede ved bulimi. Det er også mulig for slanke personer å lide av overspisingslidelse.</a:t>
            </a:r>
          </a:p>
          <a:p>
            <a:pPr algn="l"/>
            <a:endParaRPr lang="nb-NO" b="0" i="0" dirty="0">
              <a:solidFill>
                <a:srgbClr val="374151"/>
              </a:solidFill>
              <a:effectLst/>
              <a:latin typeface="Söhne"/>
            </a:endParaRPr>
          </a:p>
          <a:p>
            <a:pPr algn="l"/>
            <a:r>
              <a:rPr lang="nb-NO" b="0" i="0" dirty="0">
                <a:solidFill>
                  <a:srgbClr val="374151"/>
                </a:solidFill>
                <a:effectLst/>
                <a:latin typeface="Söhne"/>
              </a:rPr>
              <a:t>Dette gjør det utfordrende å identifisere usunne spisemønstre ut fra utseendet alene. Det er viktigere å være oppmerksom på hvordan mennesker har det. Hvis du legger merke til noe uvanlig eller bekymringsfullt, er det viktig å gi beskjed eller ta opp bekymringene. Å være oppmerksom på endringer i adferd eller følelsesmessig velvære, kan være mer pålitelig enn å basere bekymringer utelukkende på utseendet.</a:t>
            </a:r>
          </a:p>
        </p:txBody>
      </p:sp>
      <p:sp>
        <p:nvSpPr>
          <p:cNvPr id="4" name="Plassholder for lysbildenummer 3"/>
          <p:cNvSpPr>
            <a:spLocks noGrp="1"/>
          </p:cNvSpPr>
          <p:nvPr>
            <p:ph type="sldNum" sz="quarter" idx="5"/>
          </p:nvPr>
        </p:nvSpPr>
        <p:spPr/>
        <p:txBody>
          <a:bodyPr/>
          <a:lstStyle/>
          <a:p>
            <a:fld id="{427DFBDD-C0F9-409A-B544-1E658CE949E7}" type="slidenum">
              <a:rPr lang="nb-NO" smtClean="0"/>
              <a:t>15</a:t>
            </a:fld>
            <a:endParaRPr lang="nb-NO"/>
          </a:p>
        </p:txBody>
      </p:sp>
    </p:spTree>
    <p:extLst>
      <p:ext uri="{BB962C8B-B14F-4D97-AF65-F5344CB8AC3E}">
        <p14:creationId xmlns:p14="http://schemas.microsoft.com/office/powerpoint/2010/main" val="2610705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Behandling av spiseforstyrrelser kan variere </a:t>
            </a:r>
            <a:r>
              <a:rPr lang="nb-NO">
                <a:effectLst/>
              </a:rPr>
              <a:t>avhengig av </a:t>
            </a:r>
            <a:r>
              <a:rPr lang="nb-NO" dirty="0">
                <a:effectLst/>
              </a:rPr>
              <a:t>den enkeltes tilstand og behov. Terapi er ofte en viktig del av behandlingen, og kan inkludere kognitiv atferdsterapi, familieterapi eller interpersonlig terapi. Medisiner kan også brukes i noen tilfeller, for eksempel antidepressiva eller antipsykotika. I tillegg kan det være nyttig å delta i støttegrupper eller rehabiliteringsprogrammer.</a:t>
            </a:r>
          </a:p>
          <a:p>
            <a:endParaRPr lang="nb-NO" dirty="0"/>
          </a:p>
          <a:p>
            <a:r>
              <a:rPr lang="nb-NO" dirty="0">
                <a:effectLst/>
              </a:rPr>
              <a:t>Det er viktig å huske at behandling av spiseforstyrrelser kan være en langvarig prosess, og det kan ta tid å se resultater. Det er også viktig å finne en behandlingsplan som fungerer for den enkelte personen, og å ha tålmodighet og støtte gjennom hele prosessen.</a:t>
            </a:r>
            <a:endParaRPr lang="nb-NO" dirty="0"/>
          </a:p>
          <a:p>
            <a:pPr algn="l"/>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16</a:t>
            </a:fld>
            <a:endParaRPr lang="nb-NO"/>
          </a:p>
        </p:txBody>
      </p:sp>
    </p:spTree>
    <p:extLst>
      <p:ext uri="{BB962C8B-B14F-4D97-AF65-F5344CB8AC3E}">
        <p14:creationId xmlns:p14="http://schemas.microsoft.com/office/powerpoint/2010/main" val="393156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Det er viktig å være oppmerksom på spiseforstyrrelser og hvordan de kan påvirke livene til de av oss som lider av dem. Som vi har diskutert i dag, kan spiseforstyrrelser ha en altoppslukende effekt på individets liv og hindre livskvaliteten, i verste fall er det dødelig. Det kan være vanskelig å forstå hva som gjør at noen får disse lidelsene, men det er viktig å være empatisk og støttende overfor de av oss som sliter med dette.</a:t>
            </a:r>
          </a:p>
          <a:p>
            <a:endParaRPr lang="nb-NO" dirty="0"/>
          </a:p>
          <a:p>
            <a:r>
              <a:rPr lang="nb-NO" dirty="0">
                <a:effectLst/>
              </a:rPr>
              <a:t>Vi har også snakket om hvordan man kan forebygge og behandle spiseforstyrrelser, samt hvordan man kan støtte noen som er i behandling. Å ha kunnskap om dette kan hjelpe oss alle til å være mer bevisste på hvordan vi kan bidra til å skape et tryggere og sunnere miljø rundt oss. Jeg håper denne presentasjonen har vært nyttig for deg, og at den har gitt deg et bedre innblikk i hva spiseforstyrrelser er og hvordan du kan hjelpe de som lider av det.</a:t>
            </a:r>
            <a:endParaRPr lang="nb-NO" dirty="0"/>
          </a:p>
          <a:p>
            <a:endParaRPr lang="nb-NO" dirty="0">
              <a:effectLst/>
            </a:endParaRPr>
          </a:p>
          <a:p>
            <a:r>
              <a:rPr lang="nb-NO" dirty="0">
                <a:effectLst/>
              </a:rPr>
              <a:t>Trenger du noen å snakke med? Det finnes flere gode tjenester der ute. Du kan bruke helsesykepleier på skolen. Dette er gode fagpersoner med kunnskap om kropp og spiseforstyrrelse. Føler du likevel at du ikke får hjelp, eller vil være anonym kan du ringe eller chatte med Spiseforstyrrelsesforeningen eller ROS – rådgivning om spiseforstyrrelser. </a:t>
            </a:r>
          </a:p>
          <a:p>
            <a:endParaRPr lang="nb-NO" dirty="0">
              <a:effectLst/>
            </a:endParaRPr>
          </a:p>
          <a:p>
            <a:r>
              <a:rPr lang="nb-NO" dirty="0">
                <a:effectLst/>
              </a:rPr>
              <a:t>Husk at det er viktig å snakke med noen!</a:t>
            </a:r>
            <a:endParaRPr lang="nb-NO" dirty="0"/>
          </a:p>
          <a:p>
            <a:pPr algn="l"/>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17</a:t>
            </a:fld>
            <a:endParaRPr lang="nb-NO"/>
          </a:p>
        </p:txBody>
      </p:sp>
    </p:spTree>
    <p:extLst>
      <p:ext uri="{BB962C8B-B14F-4D97-AF65-F5344CB8AC3E}">
        <p14:creationId xmlns:p14="http://schemas.microsoft.com/office/powerpoint/2010/main" val="127299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7DFBDD-C0F9-409A-B544-1E658CE949E7}" type="slidenum">
              <a:rPr lang="nb-NO" smtClean="0"/>
              <a:t>2</a:t>
            </a:fld>
            <a:endParaRPr lang="nb-NO"/>
          </a:p>
        </p:txBody>
      </p:sp>
    </p:spTree>
    <p:extLst>
      <p:ext uri="{BB962C8B-B14F-4D97-AF65-F5344CB8AC3E}">
        <p14:creationId xmlns:p14="http://schemas.microsoft.com/office/powerpoint/2010/main" val="173046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Spiseforstyrrelser er psykiske lidelser som påvirker hvordan en person spiser og forholder seg til mat. Det kan være vanskelig å forstå spiseforstyrrelser fordi de ikke alltid er synlige, og kan være skjult bak utseende og atferd vi stereotypisk ikke forbinder med spiseforstyrrelse. Men det er viktig å huske at spiseforstyrrelser er alvorlige sykdommer som kan ha alvorlige konsekvenser for helsen og livskvaliteten til de av oss som har av dem. I verste fall er spiseforstyrrelse dødelig. </a:t>
            </a:r>
          </a:p>
          <a:p>
            <a:endParaRPr lang="nb-NO" dirty="0"/>
          </a:p>
          <a:p>
            <a:r>
              <a:rPr lang="nb-NO" dirty="0">
                <a:effectLst/>
              </a:rPr>
              <a:t>Det finnes flere forskjellige typer spiseforstyrrelser, inkludert anoreksi, bulimi og overspisingslidelse. Felles for alle disse lidelsene er at de involverer en forstyrret oppfatning av mat og kropp, og at de kan påvirke både fysisk og mental helse. Det er viktig å huske at spiseforstyrrelser ikke er selvvalgte eller et resultat av dårlig viljestyrke, men heller komplekse sykdommer som krever profesjonell hjelp og støtte.</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3</a:t>
            </a:fld>
            <a:endParaRPr lang="nb-NO"/>
          </a:p>
        </p:txBody>
      </p:sp>
    </p:spTree>
    <p:extLst>
      <p:ext uri="{BB962C8B-B14F-4D97-AF65-F5344CB8AC3E}">
        <p14:creationId xmlns:p14="http://schemas.microsoft.com/office/powerpoint/2010/main" val="3290311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Spiseforstyrrelser kan ha en altoppslukende effekt på individets liv og hindre livskvaliteten på mange måter. Det kan føre til isolasjon, ensomhet, lav selvfølelse og depresjon. Personer med spiseforstyrrelser kan også oppleve fysiske konsekvenser som svekket immunforsvar, hjerteproblemer og økt risiko for infeksjoner.</a:t>
            </a:r>
          </a:p>
          <a:p>
            <a:endParaRPr lang="nb-NO" dirty="0"/>
          </a:p>
          <a:p>
            <a:r>
              <a:rPr lang="nb-NO" dirty="0">
                <a:effectLst/>
              </a:rPr>
              <a:t>Et eksempel på hvordan spiseforstyrrelser kan påvirke livet til en person er ved å begrense deres sosiale aktiviteter. En person med anoreksi kan unngå å spise i sosiale settinger, noe som kan føre til at de ikke deltar i fellesskapelige måltider eller arrangementer. På samme måte kan en person med bulimi være opptatt av å skjule sine spisevaner, og dermed unngå sosiale situasjoner der de kan bli oppdaget.</a:t>
            </a:r>
            <a:br>
              <a:rPr lang="nb-NO" dirty="0">
                <a:effectLst/>
              </a:rPr>
            </a:br>
            <a:endParaRPr lang="nb-NO" dirty="0">
              <a:effectLst/>
            </a:endParaRPr>
          </a:p>
          <a:p>
            <a:r>
              <a:rPr lang="nb-NO" dirty="0">
                <a:effectLst/>
              </a:rPr>
              <a:t>Det kan også handle om å ikke klare å la være å trene, gå glipp av viktige livshendelser og sosiale sammenkomster grunnet angst for mat, spising for å døyve følelser, eller å spise seg opp i vekt etter å ha vært utsatt for seksuelle overgrep. </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4</a:t>
            </a:fld>
            <a:endParaRPr lang="nb-NO"/>
          </a:p>
        </p:txBody>
      </p:sp>
    </p:spTree>
    <p:extLst>
      <p:ext uri="{BB962C8B-B14F-4D97-AF65-F5344CB8AC3E}">
        <p14:creationId xmlns:p14="http://schemas.microsoft.com/office/powerpoint/2010/main" val="182473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Spiseforstyrrelser kan ha ulike årsaker, og det er sjelden én enkelt faktor som fører til utviklingen av en spiseforstyrrelse. En av de vanligste årsakene er lav selvfølelse, hvor personen føler seg utilstrekkelig og ikke verdig nok. Dette kan føre til at personen prøver å ta kontroll over livet sitt gjennom å kontrollere matinntaket.</a:t>
            </a:r>
          </a:p>
          <a:p>
            <a:endParaRPr lang="nb-NO" dirty="0"/>
          </a:p>
          <a:p>
            <a:r>
              <a:rPr lang="nb-NO" dirty="0">
                <a:effectLst/>
              </a:rPr>
              <a:t>Traumatiske hendelser kan også være en årsak til utvikling av spiseforstyrrelser. Dette kan være alt fra mobbing og trakassering til overgrep og vold. Spiseforstyrrelser kan fungere som en måte å takle traumer på, ved å skape en følelse av kontroll og makt over egen kropp.</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5</a:t>
            </a:fld>
            <a:endParaRPr lang="nb-NO"/>
          </a:p>
        </p:txBody>
      </p:sp>
    </p:spTree>
    <p:extLst>
      <p:ext uri="{BB962C8B-B14F-4D97-AF65-F5344CB8AC3E}">
        <p14:creationId xmlns:p14="http://schemas.microsoft.com/office/powerpoint/2010/main" val="114069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Å forebygge spiseforstyrrelser kan være en utfordring, men det er mulig. En av de viktigste tingene du kan gjøre er å snakke om det. Åpne opp dialogen om spiseforstyrrelser og prøv å fjerne stigmaet rundt det. Det kan også hjelpe å ha et sunt forhold til mat og kropp. Dette betyr å lytte til kroppens behov, når den er sulten, når den er mett, når den vil ha bevegelse, og når den trenger å slappe av. Det handler også om å fokusere mindre på utseendet ditt. Til slutt, hvis du merker at du eller noen du kjenner har symptomer på en spiseforstyrrelse, er det viktig å søke hjelp når du trenger det. Ikke nøl med å kontakte voksne du stoler på, helsepersonell eller andre støttegrupper.</a:t>
            </a:r>
          </a:p>
          <a:p>
            <a:endParaRPr lang="nb-NO" dirty="0"/>
          </a:p>
          <a:p>
            <a:r>
              <a:rPr lang="nb-NO" dirty="0">
                <a:effectLst/>
              </a:rPr>
              <a:t>Husk at det å forebygge spiseforstyrrelser handler om å være oppmerksom på at det kan skje med alle. Ved å være bevisst på risikofaktorene og ta tiltak for å unngå dem, kan du bidra til å beskytte deg selv og dine kjære mot denne alvorlige sykdommen.</a:t>
            </a:r>
            <a:endParaRPr lang="nb-NO" dirty="0"/>
          </a:p>
          <a:p>
            <a:r>
              <a:rPr lang="nb-NO" baseline="0" dirty="0"/>
              <a:t>. </a:t>
            </a: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6</a:t>
            </a:fld>
            <a:endParaRPr lang="nb-NO"/>
          </a:p>
        </p:txBody>
      </p:sp>
    </p:spTree>
    <p:extLst>
      <p:ext uri="{BB962C8B-B14F-4D97-AF65-F5344CB8AC3E}">
        <p14:creationId xmlns:p14="http://schemas.microsoft.com/office/powerpoint/2010/main" val="288568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Å ta opp bekymringene med noen du bryr deg om kan være utfordrende. Her er noen punkter som kan være nyttige å vurdere før du starter en slik samtale:</a:t>
            </a:r>
          </a:p>
          <a:p>
            <a:pPr algn="l"/>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Velg tidspunktet nøye: Ha samtalen når du er rolig og avslappet. Stress eller sinne kan påvirke måten du formulerer deg på og føre til misforståelser. Å være rolig gjør det enklere å håndtere reaksjoner på en konstruktiv måte.</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Velg et fredelig sted: Unngå avbrytelser og forstyrrelser. Sett av god tid for å ha en grundig samtale.</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Vær tydelig med bekymringen din: Vær ærlig. Unngå omskriving eller koding. Direkte kommunikasjon kan være mer effektivt og åpner for en mer åpen dialog.</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Fokuser på observasjoner og følelser: Legg merke til endringer i humør og sosial adferd heller enn vekt eller mat. Si for eksempel: "Jeg ser at du virker mer tilbaketrukket og trist for tiden. Jeg bryr meg og lurer på hvordan du har det?" i stedet for "Du spiser for lite og er for tynn.«</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Vær ydmyk og åpen: Start med å innrømme muligheten for feil, "Jeg kan ta feil, men...", for å åpne for dialog uten å virke påtrengende.</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Vær forberedt på avvisning: Noen ganger kan bekymringer avvises i begynnelsen. Vær tålmodig og gi rom for </a:t>
            </a:r>
            <a:r>
              <a:rPr lang="nb-NO" b="0" i="0" dirty="0" err="1">
                <a:solidFill>
                  <a:srgbClr val="374151"/>
                </a:solidFill>
                <a:effectLst/>
                <a:latin typeface="Söhne"/>
              </a:rPr>
              <a:t>vedkommendes</a:t>
            </a:r>
            <a:r>
              <a:rPr lang="nb-NO" b="0" i="0" dirty="0">
                <a:solidFill>
                  <a:srgbClr val="374151"/>
                </a:solidFill>
                <a:effectLst/>
                <a:latin typeface="Söhne"/>
              </a:rPr>
              <a:t> reaksjoner. Det kan ta tid å innse behovet for hjelp.</a:t>
            </a:r>
          </a:p>
          <a:p>
            <a:pPr algn="l">
              <a:buFont typeface="Arial" panose="020B0604020202020204" pitchFamily="34" charset="0"/>
              <a:buChar char="•"/>
            </a:pPr>
            <a:endParaRPr lang="nb-NO" b="0" i="0" dirty="0">
              <a:solidFill>
                <a:srgbClr val="374151"/>
              </a:solidFill>
              <a:effectLst/>
              <a:latin typeface="Söhne"/>
            </a:endParaRPr>
          </a:p>
          <a:p>
            <a:pPr algn="l">
              <a:buFont typeface="Arial" panose="020B0604020202020204" pitchFamily="34" charset="0"/>
              <a:buChar char="•"/>
            </a:pPr>
            <a:r>
              <a:rPr lang="nb-NO" b="0" i="0" dirty="0">
                <a:solidFill>
                  <a:srgbClr val="374151"/>
                </a:solidFill>
                <a:effectLst/>
                <a:latin typeface="Söhne"/>
              </a:rPr>
              <a:t>Oppmuntre til profesjonell hjelp: Fortell dem at det finnes hjelp tilgjengelig og at det er mulig å få det bedre. Råd kan inkludere å oppsøke en fastlege for henvisning til en psykolog.</a:t>
            </a:r>
          </a:p>
          <a:p>
            <a:br>
              <a:rPr lang="nb-NO" baseline="0" dirty="0"/>
            </a:br>
            <a:br>
              <a:rPr lang="nb-NO" baseline="0" dirty="0"/>
            </a:br>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8</a:t>
            </a:fld>
            <a:endParaRPr lang="nb-NO"/>
          </a:p>
        </p:txBody>
      </p:sp>
    </p:spTree>
    <p:extLst>
      <p:ext uri="{BB962C8B-B14F-4D97-AF65-F5344CB8AC3E}">
        <p14:creationId xmlns:p14="http://schemas.microsoft.com/office/powerpoint/2010/main" val="175965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Det finnes mange ulike former for spiseforstyrrelser. Ofte vil noen av spiseforstyrrelsene overlappe hverandre, eller foregå i perioder. </a:t>
            </a:r>
          </a:p>
          <a:p>
            <a:endParaRPr lang="nb-NO" baseline="0" dirty="0"/>
          </a:p>
          <a:p>
            <a:r>
              <a:rPr lang="nb-NO" baseline="0" dirty="0"/>
              <a:t>Anoreksi:</a:t>
            </a:r>
          </a:p>
          <a:p>
            <a:r>
              <a:rPr lang="nb-NO" dirty="0">
                <a:effectLst/>
              </a:rPr>
              <a:t>Anoreksi er en spiseforstyrrelse som kjennetegnes av en intens frykt for vektøkning og en forvrengt oppfatning av kroppen. Personer med anoreksi begrenser matinntaket sitt drastisk og kan også engasjere seg i overdreven trening eller andre former for atferd for å kontrollere vekten sin. Anoreksi er potensielt dødelig. </a:t>
            </a:r>
          </a:p>
          <a:p>
            <a:endParaRPr lang="nb-NO" dirty="0"/>
          </a:p>
          <a:p>
            <a:r>
              <a:rPr lang="nb-NO" dirty="0">
                <a:effectLst/>
              </a:rPr>
              <a:t>Anoreksi kjennetegnes av et sterkt behov for kontroll og en intens frykt for å legge på seg. Ved anoreksi begrenser personen hva og hvor mye man spiser. Spisemønsteret til anorektikeren varierer fra person til person, men bærer generelt preg av rigiditet og begrensning av matinntaket (Spisfo.no). Årsakene til anoreksi kan være komplekse og kan omfatte faktorer som genetikk, biologiske faktorer, psykologiske faktorer og miljømessige faktorer.</a:t>
            </a:r>
            <a:endParaRPr lang="nb-NO" dirty="0"/>
          </a:p>
          <a:p>
            <a:endParaRPr lang="nb-NO" baseline="0" dirty="0"/>
          </a:p>
          <a:p>
            <a:r>
              <a:rPr lang="nb-NO" baseline="0" dirty="0"/>
              <a:t>Det er også viktig å huske at det er en myte at alle med anoreksi er veldig tynne. Du kan også ha en stor kropp, og samtidig ha anoreksi. Dette skal også tas på alvor.</a:t>
            </a:r>
          </a:p>
        </p:txBody>
      </p:sp>
      <p:sp>
        <p:nvSpPr>
          <p:cNvPr id="4" name="Plassholder for lysbildenummer 3"/>
          <p:cNvSpPr>
            <a:spLocks noGrp="1"/>
          </p:cNvSpPr>
          <p:nvPr>
            <p:ph type="sldNum" sz="quarter" idx="10"/>
          </p:nvPr>
        </p:nvSpPr>
        <p:spPr/>
        <p:txBody>
          <a:bodyPr/>
          <a:lstStyle/>
          <a:p>
            <a:fld id="{427DFBDD-C0F9-409A-B544-1E658CE949E7}" type="slidenum">
              <a:rPr lang="nb-NO" smtClean="0"/>
              <a:t>9</a:t>
            </a:fld>
            <a:endParaRPr lang="nb-NO"/>
          </a:p>
        </p:txBody>
      </p:sp>
    </p:spTree>
    <p:extLst>
      <p:ext uri="{BB962C8B-B14F-4D97-AF65-F5344CB8AC3E}">
        <p14:creationId xmlns:p14="http://schemas.microsoft.com/office/powerpoint/2010/main" val="202701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Bulimi er en spiseforstyrrelse der personen har gjentatte episoder av overspising etterfulgt av kompenserende atferd, som for eksempel oppkast eller bruk av avføringsmidler. Symptomene inkluderer også overdreven fokus på kroppens form og vekt, samt lav selvfølelse.</a:t>
            </a:r>
          </a:p>
          <a:p>
            <a:endParaRPr lang="nb-NO" dirty="0"/>
          </a:p>
          <a:p>
            <a:r>
              <a:rPr lang="nb-NO" dirty="0">
                <a:effectLst/>
              </a:rPr>
              <a:t>Årsakene til bulimi kan variere, men kan inkludere faktorer som genetikk, familiemiljø, traumatiske hendelser og press fra samfunnet om å ha en perfekt kropp. Behandling for bulimi kan innebære terapi, medisiner og ernæringsveiledning.</a:t>
            </a:r>
            <a:endParaRPr lang="nb-NO" dirty="0"/>
          </a:p>
          <a:p>
            <a:endParaRPr lang="nb-NO" baseline="0"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10</a:t>
            </a:fld>
            <a:endParaRPr lang="nb-NO"/>
          </a:p>
        </p:txBody>
      </p:sp>
    </p:spTree>
    <p:extLst>
      <p:ext uri="{BB962C8B-B14F-4D97-AF65-F5344CB8AC3E}">
        <p14:creationId xmlns:p14="http://schemas.microsoft.com/office/powerpoint/2010/main" val="163178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522577" y="1748718"/>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2527911" y="3045346"/>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
        <p:nvSpPr>
          <p:cNvPr id="7" name="Rektangel 6"/>
          <p:cNvSpPr/>
          <p:nvPr userDrawn="1"/>
        </p:nvSpPr>
        <p:spPr>
          <a:xfrm>
            <a:off x="0" y="0"/>
            <a:ext cx="2057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14" name="Bild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9"/>
          <a:stretch/>
        </p:blipFill>
        <p:spPr>
          <a:xfrm>
            <a:off x="2527911" y="6006459"/>
            <a:ext cx="2287659" cy="397682"/>
          </a:xfrm>
          <a:prstGeom prst="rect">
            <a:avLst/>
          </a:prstGeom>
        </p:spPr>
      </p:pic>
    </p:spTree>
    <p:extLst>
      <p:ext uri="{BB962C8B-B14F-4D97-AF65-F5344CB8AC3E}">
        <p14:creationId xmlns:p14="http://schemas.microsoft.com/office/powerpoint/2010/main" val="26003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67161"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8768"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25.03.2024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67161"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4" name="Plassholder for innhold 3"/>
          <p:cNvSpPr>
            <a:spLocks noGrp="1"/>
          </p:cNvSpPr>
          <p:nvPr>
            <p:ph sz="half" idx="2"/>
          </p:nvPr>
        </p:nvSpPr>
        <p:spPr>
          <a:xfrm>
            <a:off x="567161"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8767"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6" name="Plassholder for innhold 5"/>
          <p:cNvSpPr>
            <a:spLocks noGrp="1"/>
          </p:cNvSpPr>
          <p:nvPr>
            <p:ph sz="quarter" idx="4"/>
          </p:nvPr>
        </p:nvSpPr>
        <p:spPr>
          <a:xfrm>
            <a:off x="4718768"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25.03.2024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25.03.2024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25.03.2024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m bildebakgrunn">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Rektangel 5"/>
          <p:cNvSpPr/>
          <p:nvPr userDrawn="1"/>
        </p:nvSpPr>
        <p:spPr>
          <a:xfrm>
            <a:off x="5379913" y="712741"/>
            <a:ext cx="3049697"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rtl="0"/>
            <a:endParaRPr lang="nb-NO" dirty="0"/>
          </a:p>
        </p:txBody>
      </p:sp>
      <p:sp>
        <p:nvSpPr>
          <p:cNvPr id="7" name="Rektangel 6"/>
          <p:cNvSpPr/>
          <p:nvPr userDrawn="1"/>
        </p:nvSpPr>
        <p:spPr>
          <a:xfrm>
            <a:off x="713001" y="0"/>
            <a:ext cx="4673394"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1312569" y="2151542"/>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1312569" y="3336751"/>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5752618" y="6161967"/>
            <a:ext cx="1834126" cy="318840"/>
          </a:xfrm>
          <a:prstGeom prst="rect">
            <a:avLst/>
          </a:prstGeom>
        </p:spPr>
      </p:pic>
      <p:sp>
        <p:nvSpPr>
          <p:cNvPr id="10" name="TekstSylinder 9"/>
          <p:cNvSpPr txBox="1"/>
          <p:nvPr userDrawn="1"/>
        </p:nvSpPr>
        <p:spPr>
          <a:xfrm>
            <a:off x="-1767220" y="-1"/>
            <a:ext cx="1767220" cy="1775861"/>
          </a:xfrm>
          <a:prstGeom prst="rect">
            <a:avLst/>
          </a:prstGeom>
          <a:noFill/>
        </p:spPr>
        <p:txBody>
          <a:bodyPr wrap="square" lIns="82287" tIns="41143" rIns="82287" bIns="41143" rtlCol="0">
            <a:spAutoFit/>
          </a:bodyPr>
          <a:lstStyle/>
          <a:p>
            <a:r>
              <a:rPr lang="nb-NO" sz="1100" b="1" dirty="0"/>
              <a:t>Hvordan bytte bakgrunnsbilde:</a:t>
            </a:r>
          </a:p>
          <a:p>
            <a:pPr marL="111443" indent="-111443">
              <a:buFont typeface="+mj-lt"/>
              <a:buAutoNum type="arabicPeriod"/>
            </a:pPr>
            <a:r>
              <a:rPr lang="nb-NO" sz="1100" dirty="0"/>
              <a:t>Høyreklikk på siden og velg «Formater bakgrunn»</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endParaRPr lang="nb-NO" sz="1100" dirty="0"/>
          </a:p>
        </p:txBody>
      </p:sp>
    </p:spTree>
    <p:extLst>
      <p:ext uri="{BB962C8B-B14F-4D97-AF65-F5344CB8AC3E}">
        <p14:creationId xmlns:p14="http://schemas.microsoft.com/office/powerpoint/2010/main" val="54889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5676225" y="0"/>
            <a:ext cx="3467775" cy="6858000"/>
          </a:xfrm>
          <a:blipFill dpi="0" rotWithShape="1">
            <a:blip r:embed="rId2"/>
            <a:srcRect/>
            <a:stretch>
              <a:fillRect/>
            </a:stretch>
          </a:blipFill>
        </p:spPr>
        <p:txBody>
          <a:bodyPr tIns="1943784" anchor="t" anchorCtr="1"/>
          <a:lstStyle>
            <a:lvl1pPr marL="0" indent="0">
              <a:buNone/>
              <a:defRPr>
                <a:solidFill>
                  <a:schemeClr val="tx2"/>
                </a:solidFill>
              </a:defRPr>
            </a:lvl1pPr>
          </a:lstStyle>
          <a:p>
            <a:r>
              <a:rPr lang="nb-NO"/>
              <a:t>Klikk ikonet for å legge til et bilde</a:t>
            </a:r>
            <a:endParaRPr lang="nb-NO" dirty="0"/>
          </a:p>
        </p:txBody>
      </p:sp>
      <p:sp>
        <p:nvSpPr>
          <p:cNvPr id="9" name="Rektangel 8"/>
          <p:cNvSpPr/>
          <p:nvPr userDrawn="1"/>
        </p:nvSpPr>
        <p:spPr>
          <a:xfrm>
            <a:off x="0" y="1263495"/>
            <a:ext cx="5676225" cy="2436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0" y="1263495"/>
            <a:ext cx="7680960" cy="1804529"/>
          </a:xfrm>
          <a:solidFill>
            <a:schemeClr val="accent1">
              <a:alpha val="83000"/>
            </a:schemeClr>
          </a:solidFill>
        </p:spPr>
        <p:txBody>
          <a:bodyPr lIns="971892" tIns="80991" rIns="161982" bIns="80991" anchor="ctr" anchorCtr="0">
            <a:normAutofit/>
          </a:bodyPr>
          <a:lstStyle>
            <a:lvl1pPr algn="l">
              <a:defRPr sz="3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0" y="3068024"/>
            <a:ext cx="7680960" cy="631748"/>
          </a:xfrm>
          <a:solidFill>
            <a:schemeClr val="accent1">
              <a:alpha val="83000"/>
            </a:schemeClr>
          </a:solidFill>
        </p:spPr>
        <p:txBody>
          <a:bodyPr lIns="971892" rIns="161982"/>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1014406" y="5714884"/>
            <a:ext cx="2590145" cy="450266"/>
          </a:xfrm>
          <a:prstGeom prst="rect">
            <a:avLst/>
          </a:prstGeom>
        </p:spPr>
      </p:pic>
      <p:sp>
        <p:nvSpPr>
          <p:cNvPr id="10" name="TekstSylinder 9"/>
          <p:cNvSpPr txBox="1"/>
          <p:nvPr userDrawn="1"/>
        </p:nvSpPr>
        <p:spPr>
          <a:xfrm>
            <a:off x="-1767220" y="-1"/>
            <a:ext cx="1767220" cy="1945138"/>
          </a:xfrm>
          <a:prstGeom prst="rect">
            <a:avLst/>
          </a:prstGeom>
          <a:noFill/>
        </p:spPr>
        <p:txBody>
          <a:bodyPr wrap="square" lIns="82287" tIns="41143" rIns="82287" bIns="41143" rtlCol="0">
            <a:spAutoFit/>
          </a:bodyPr>
          <a:lstStyle/>
          <a:p>
            <a:r>
              <a:rPr lang="nb-NO" sz="1100" b="1" dirty="0"/>
              <a:t>Hvordan bytte bilde:</a:t>
            </a:r>
          </a:p>
          <a:p>
            <a:pPr marL="111443" indent="-111443">
              <a:buFont typeface="+mj-lt"/>
              <a:buAutoNum type="arabicPeriod"/>
            </a:pPr>
            <a:r>
              <a:rPr lang="nb-NO" sz="1100" dirty="0"/>
              <a:t>Høyreklikk på bilde og velg «Formater bilde»</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p>
          <a:p>
            <a:pPr marL="111443" indent="-111443">
              <a:buFont typeface="+mj-lt"/>
              <a:buAutoNum type="arabicPeriod"/>
            </a:pPr>
            <a:r>
              <a:rPr lang="en-US" sz="1100" baseline="0" dirty="0" err="1"/>
              <a:t>Teksten</a:t>
            </a:r>
            <a:r>
              <a:rPr lang="en-US" sz="1100" baseline="0" dirty="0"/>
              <a:t> </a:t>
            </a:r>
            <a:r>
              <a:rPr lang="en-US" sz="1100" baseline="0" dirty="0" err="1"/>
              <a:t>på</a:t>
            </a:r>
            <a:r>
              <a:rPr lang="en-US" sz="1100" baseline="0" dirty="0"/>
              <a:t> </a:t>
            </a:r>
            <a:r>
              <a:rPr lang="en-US" sz="1100" baseline="0" dirty="0" err="1"/>
              <a:t>bildet</a:t>
            </a:r>
            <a:r>
              <a:rPr lang="en-US" sz="1100" baseline="0" dirty="0"/>
              <a:t> </a:t>
            </a:r>
            <a:r>
              <a:rPr lang="en-US" sz="1100" baseline="0" dirty="0" err="1"/>
              <a:t>vil</a:t>
            </a:r>
            <a:r>
              <a:rPr lang="en-US" sz="1100" baseline="0" dirty="0"/>
              <a:t> </a:t>
            </a:r>
            <a:r>
              <a:rPr lang="en-US" sz="1100" baseline="0" dirty="0" err="1"/>
              <a:t>ikke</a:t>
            </a:r>
            <a:r>
              <a:rPr lang="en-US" sz="1100" baseline="0" dirty="0"/>
              <a:t> vises </a:t>
            </a:r>
            <a:r>
              <a:rPr lang="en-US" sz="1100" baseline="0" dirty="0" err="1"/>
              <a:t>på</a:t>
            </a:r>
            <a:r>
              <a:rPr lang="en-US" sz="1100" baseline="0" dirty="0"/>
              <a:t> </a:t>
            </a:r>
            <a:r>
              <a:rPr lang="en-US" sz="1100" baseline="0" dirty="0" err="1"/>
              <a:t>presentasjonen</a:t>
            </a:r>
            <a:endParaRPr lang="nb-NO" sz="1100" dirty="0"/>
          </a:p>
        </p:txBody>
      </p:sp>
    </p:spTree>
    <p:extLst>
      <p:ext uri="{BB962C8B-B14F-4D97-AF65-F5344CB8AC3E}">
        <p14:creationId xmlns:p14="http://schemas.microsoft.com/office/powerpoint/2010/main" val="277415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 stort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1"/>
            <a:ext cx="9144000" cy="5105814"/>
          </a:xfrm>
          <a:blipFill>
            <a:blip r:embed="rId2"/>
            <a:stretch>
              <a:fillRect/>
            </a:stretch>
          </a:blipFill>
        </p:spPr>
        <p:txBody>
          <a:bodyPr tIns="1943784" anchor="t" anchorCtr="1"/>
          <a:lstStyle>
            <a:lvl1pPr marL="0" indent="0">
              <a:buNone/>
              <a:defRPr>
                <a:solidFill>
                  <a:schemeClr val="accent1"/>
                </a:solidFill>
              </a:defRPr>
            </a:lvl1pPr>
          </a:lstStyle>
          <a:p>
            <a:r>
              <a:rPr lang="nb-NO"/>
              <a:t>Klikk ikonet for å legge til et bilde</a:t>
            </a:r>
            <a:endParaRPr lang="nb-NO" dirty="0"/>
          </a:p>
        </p:txBody>
      </p:sp>
      <p:sp>
        <p:nvSpPr>
          <p:cNvPr id="2" name="Tittel 1"/>
          <p:cNvSpPr>
            <a:spLocks noGrp="1"/>
          </p:cNvSpPr>
          <p:nvPr>
            <p:ph type="ctrTitle"/>
          </p:nvPr>
        </p:nvSpPr>
        <p:spPr>
          <a:xfrm>
            <a:off x="0" y="4026983"/>
            <a:ext cx="8254601" cy="1133905"/>
          </a:xfrm>
          <a:solidFill>
            <a:schemeClr val="accent1">
              <a:alpha val="83000"/>
            </a:schemeClr>
          </a:solidFill>
        </p:spPr>
        <p:txBody>
          <a:bodyPr lIns="864984" rIns="323964" bIns="388757" anchor="ctr" anchorCtr="0">
            <a:normAutofit/>
          </a:bodyPr>
          <a:lstStyle>
            <a:lvl1pPr algn="l">
              <a:defRPr sz="2300">
                <a:solidFill>
                  <a:schemeClr val="bg1"/>
                </a:solidFill>
              </a:defRPr>
            </a:lvl1pPr>
          </a:lstStyle>
          <a:p>
            <a:r>
              <a:rPr lang="nb-NO"/>
              <a:t>Klikk for å redigere tittelstil</a:t>
            </a:r>
            <a:endParaRPr lang="nb-NO" dirty="0"/>
          </a:p>
        </p:txBody>
      </p:sp>
      <p:sp>
        <p:nvSpPr>
          <p:cNvPr id="4" name="Rektangel 3"/>
          <p:cNvSpPr/>
          <p:nvPr userDrawn="1"/>
        </p:nvSpPr>
        <p:spPr>
          <a:xfrm>
            <a:off x="1" y="5105876"/>
            <a:ext cx="8257840" cy="368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865323" y="5857432"/>
            <a:ext cx="2261873" cy="393200"/>
          </a:xfrm>
          <a:prstGeom prst="rect">
            <a:avLst/>
          </a:prstGeom>
        </p:spPr>
      </p:pic>
      <p:sp>
        <p:nvSpPr>
          <p:cNvPr id="3" name="Undertittel 2"/>
          <p:cNvSpPr>
            <a:spLocks noGrp="1"/>
          </p:cNvSpPr>
          <p:nvPr>
            <p:ph type="subTitle" idx="1"/>
          </p:nvPr>
        </p:nvSpPr>
        <p:spPr>
          <a:xfrm>
            <a:off x="0" y="4827198"/>
            <a:ext cx="8254602" cy="641166"/>
          </a:xfrm>
          <a:noFill/>
        </p:spPr>
        <p:txBody>
          <a:bodyPr lIns="864984" rIns="541020"/>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Tree>
    <p:extLst>
      <p:ext uri="{BB962C8B-B14F-4D97-AF65-F5344CB8AC3E}">
        <p14:creationId xmlns:p14="http://schemas.microsoft.com/office/powerpoint/2010/main" val="102862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567160" y="1457878"/>
            <a:ext cx="8008292"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25.03.2024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67160" y="1709740"/>
            <a:ext cx="7998106" cy="2852737"/>
          </a:xfrm>
        </p:spPr>
        <p:txBody>
          <a:bodyPr anchor="b"/>
          <a:lstStyle>
            <a:lvl1pPr>
              <a:defRPr sz="4100"/>
            </a:lvl1pPr>
          </a:lstStyle>
          <a:p>
            <a:r>
              <a:rPr lang="nb-NO"/>
              <a:t>Klikk for å redigere tittelstil</a:t>
            </a:r>
          </a:p>
        </p:txBody>
      </p:sp>
      <p:sp>
        <p:nvSpPr>
          <p:cNvPr id="3" name="Plassholder for tekst 2"/>
          <p:cNvSpPr>
            <a:spLocks noGrp="1"/>
          </p:cNvSpPr>
          <p:nvPr>
            <p:ph type="body" idx="1"/>
          </p:nvPr>
        </p:nvSpPr>
        <p:spPr>
          <a:xfrm>
            <a:off x="567160" y="4589465"/>
            <a:ext cx="7998106" cy="1427176"/>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25.03.2024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4537276" y="842330"/>
            <a:ext cx="4038176" cy="766010"/>
          </a:xfrm>
        </p:spPr>
        <p:txBody>
          <a:bodyPr/>
          <a:lstStyle/>
          <a:p>
            <a:r>
              <a:rPr lang="nb-NO"/>
              <a:t>Klikk for å redigere tittelstil</a:t>
            </a:r>
          </a:p>
        </p:txBody>
      </p:sp>
      <p:sp>
        <p:nvSpPr>
          <p:cNvPr id="4" name="Plassholder for innhold 3"/>
          <p:cNvSpPr>
            <a:spLocks noGrp="1"/>
          </p:cNvSpPr>
          <p:nvPr>
            <p:ph sz="half" idx="2"/>
          </p:nvPr>
        </p:nvSpPr>
        <p:spPr>
          <a:xfrm>
            <a:off x="4537276" y="1892002"/>
            <a:ext cx="4038175"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25.03.2024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0" y="842330"/>
            <a:ext cx="4115958" cy="518032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Tree>
    <p:extLst>
      <p:ext uri="{BB962C8B-B14F-4D97-AF65-F5344CB8AC3E}">
        <p14:creationId xmlns:p14="http://schemas.microsoft.com/office/powerpoint/2010/main" val="337896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
            <a:ext cx="3714085" cy="685850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2" name="Tittel 1"/>
          <p:cNvSpPr>
            <a:spLocks noGrp="1"/>
          </p:cNvSpPr>
          <p:nvPr>
            <p:ph type="title"/>
          </p:nvPr>
        </p:nvSpPr>
        <p:spPr>
          <a:xfrm>
            <a:off x="4213184" y="842330"/>
            <a:ext cx="4362267" cy="766010"/>
          </a:xfrm>
        </p:spPr>
        <p:txBody>
          <a:bodyPr/>
          <a:lstStyle/>
          <a:p>
            <a:r>
              <a:rPr lang="nb-NO"/>
              <a:t>Klikk for å redigere tittelstil</a:t>
            </a:r>
          </a:p>
        </p:txBody>
      </p:sp>
      <p:sp>
        <p:nvSpPr>
          <p:cNvPr id="4" name="Plassholder for innhold 3"/>
          <p:cNvSpPr>
            <a:spLocks noGrp="1"/>
          </p:cNvSpPr>
          <p:nvPr>
            <p:ph sz="half" idx="2"/>
          </p:nvPr>
        </p:nvSpPr>
        <p:spPr>
          <a:xfrm>
            <a:off x="4213184" y="1892002"/>
            <a:ext cx="4362266"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25.03.2024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Plassholder for tekst 8"/>
          <p:cNvSpPr>
            <a:spLocks noGrp="1"/>
          </p:cNvSpPr>
          <p:nvPr>
            <p:ph type="body" sz="quarter" idx="14" hasCustomPrompt="1"/>
          </p:nvPr>
        </p:nvSpPr>
        <p:spPr>
          <a:xfrm>
            <a:off x="0" y="6520761"/>
            <a:ext cx="6550413" cy="9718"/>
          </a:xfrm>
          <a:solidFill>
            <a:schemeClr val="accent1"/>
          </a:solidFill>
        </p:spPr>
        <p:txBody>
          <a:bodyPr>
            <a:normAutofit/>
          </a:bodyPr>
          <a:lstStyle>
            <a:lvl1pPr marL="0" indent="0">
              <a:buNone/>
              <a:defRPr sz="100" baseline="0">
                <a:solidFill>
                  <a:schemeClr val="accent1"/>
                </a:solidFill>
              </a:defRPr>
            </a:lvl1pPr>
          </a:lstStyle>
          <a:p>
            <a:pPr lvl="0"/>
            <a:r>
              <a:rPr lang="en-US" sz="100" dirty="0"/>
              <a:t> </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Tree>
    <p:extLst>
      <p:ext uri="{BB962C8B-B14F-4D97-AF65-F5344CB8AC3E}">
        <p14:creationId xmlns:p14="http://schemas.microsoft.com/office/powerpoint/2010/main" val="1894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5316"/>
            <a:ext cx="9145852" cy="5167369"/>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25.03.2024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032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
        <p:nvSpPr>
          <p:cNvPr id="2" name="Plassholder for tittel 1"/>
          <p:cNvSpPr>
            <a:spLocks noGrp="1"/>
          </p:cNvSpPr>
          <p:nvPr>
            <p:ph type="title"/>
          </p:nvPr>
        </p:nvSpPr>
        <p:spPr>
          <a:xfrm>
            <a:off x="567160" y="420338"/>
            <a:ext cx="8008292" cy="76601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567160" y="1457878"/>
            <a:ext cx="8008292" cy="456478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69733" y="6241415"/>
            <a:ext cx="634666" cy="138470"/>
          </a:xfrm>
          <a:prstGeom prst="rect">
            <a:avLst/>
          </a:prstGeom>
        </p:spPr>
        <p:txBody>
          <a:bodyPr vert="horz" lIns="0" tIns="0" rIns="0" bIns="0" rtlCol="0" anchor="t" anchorCtr="0">
            <a:spAutoFit/>
          </a:bodyPr>
          <a:lstStyle>
            <a:lvl1pPr algn="l">
              <a:defRPr sz="900">
                <a:solidFill>
                  <a:schemeClr val="tx2"/>
                </a:solidFill>
              </a:defRPr>
            </a:lvl1pPr>
          </a:lstStyle>
          <a:p>
            <a:fld id="{983651F3-9B16-40C6-B209-3688FC9C95F6}" type="datetimeFigureOut">
              <a:rPr lang="nb-NO" smtClean="0"/>
              <a:pPr/>
              <a:t>25.03.2024</a:t>
            </a:fld>
            <a:endParaRPr lang="nb-NO"/>
          </a:p>
        </p:txBody>
      </p:sp>
      <p:sp>
        <p:nvSpPr>
          <p:cNvPr id="5" name="Plassholder for bunntekst 4"/>
          <p:cNvSpPr>
            <a:spLocks noGrp="1"/>
          </p:cNvSpPr>
          <p:nvPr>
            <p:ph type="ftr" sz="quarter" idx="3"/>
          </p:nvPr>
        </p:nvSpPr>
        <p:spPr>
          <a:xfrm>
            <a:off x="2060296" y="6241416"/>
            <a:ext cx="3240911" cy="138470"/>
          </a:xfrm>
          <a:prstGeom prst="rect">
            <a:avLst/>
          </a:prstGeom>
        </p:spPr>
        <p:txBody>
          <a:bodyPr vert="horz" lIns="0" tIns="0" rIns="0" bIns="0" rtlCol="0" anchor="t" anchorCtr="0">
            <a:spAutoFit/>
          </a:bodyPr>
          <a:lstStyle>
            <a:lvl1pPr algn="ctr">
              <a:defRPr sz="900">
                <a:solidFill>
                  <a:schemeClr val="tx2"/>
                </a:solidFill>
              </a:defRPr>
            </a:lvl1pPr>
          </a:lstStyle>
          <a:p>
            <a:endParaRPr lang="nb-NO" dirty="0"/>
          </a:p>
        </p:txBody>
      </p:sp>
      <p:sp>
        <p:nvSpPr>
          <p:cNvPr id="6" name="Plassholder for lysbildenummer 5"/>
          <p:cNvSpPr>
            <a:spLocks noGrp="1"/>
          </p:cNvSpPr>
          <p:nvPr>
            <p:ph type="sldNum" sz="quarter" idx="4"/>
          </p:nvPr>
        </p:nvSpPr>
        <p:spPr>
          <a:xfrm>
            <a:off x="6318273" y="6245701"/>
            <a:ext cx="231608" cy="138470"/>
          </a:xfrm>
          <a:prstGeom prst="rect">
            <a:avLst/>
          </a:prstGeom>
        </p:spPr>
        <p:txBody>
          <a:bodyPr vert="horz" lIns="0" tIns="0" rIns="0" bIns="0" rtlCol="0" anchor="t" anchorCtr="0">
            <a:spAutoFit/>
          </a:bodyPr>
          <a:lstStyle>
            <a:lvl1pPr algn="r">
              <a:defRPr sz="900">
                <a:solidFill>
                  <a:schemeClr val="tx2"/>
                </a:solidFill>
              </a:defRPr>
            </a:lvl1pPr>
          </a:lstStyle>
          <a:p>
            <a:fld id="{5751DFAA-887F-4071-8EAD-E8CA316FCF06}" type="slidenum">
              <a:rPr lang="nb-NO" smtClean="0"/>
              <a:pPr/>
              <a:t>‹#›</a:t>
            </a:fld>
            <a:endParaRPr lang="nb-NO"/>
          </a:p>
        </p:txBody>
      </p:sp>
      <p:cxnSp>
        <p:nvCxnSpPr>
          <p:cNvPr id="11" name="Rett linje 10"/>
          <p:cNvCxnSpPr/>
          <p:nvPr userDrawn="1"/>
        </p:nvCxnSpPr>
        <p:spPr>
          <a:xfrm>
            <a:off x="1" y="6524816"/>
            <a:ext cx="654988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60" r:id="rId7"/>
    <p:sldLayoutId id="2147483661" r:id="rId8"/>
    <p:sldLayoutId id="2147483662" r:id="rId9"/>
    <p:sldLayoutId id="2147483652" r:id="rId10"/>
    <p:sldLayoutId id="2147483653" r:id="rId11"/>
    <p:sldLayoutId id="2147483654" r:id="rId12"/>
    <p:sldLayoutId id="2147483655" r:id="rId13"/>
  </p:sldLayoutIdLst>
  <p:txStyles>
    <p:titleStyle>
      <a:lvl1pPr algn="l" defTabSz="61722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54305" indent="-291600" algn="l" defTabSz="617220" rtl="0" eaLnBrk="1" latinLnBrk="0" hangingPunct="1">
        <a:lnSpc>
          <a:spcPct val="90000"/>
        </a:lnSpc>
        <a:spcBef>
          <a:spcPts val="675"/>
        </a:spcBef>
        <a:buClr>
          <a:schemeClr val="accent1"/>
        </a:buClr>
        <a:buFont typeface="Wingdings 2" panose="05020102010507070707" pitchFamily="18" charset="2"/>
        <a:buChar char=""/>
        <a:defRPr sz="2000" kern="1200">
          <a:solidFill>
            <a:schemeClr val="tx2"/>
          </a:solidFill>
          <a:latin typeface="+mn-lt"/>
          <a:ea typeface="+mn-ea"/>
          <a:cs typeface="+mn-cs"/>
        </a:defRPr>
      </a:lvl1pPr>
      <a:lvl2pPr marL="583200" indent="-291600" algn="l" defTabSz="617220" rtl="0" eaLnBrk="1" latinLnBrk="0" hangingPunct="1">
        <a:lnSpc>
          <a:spcPct val="90000"/>
        </a:lnSpc>
        <a:spcBef>
          <a:spcPts val="338"/>
        </a:spcBef>
        <a:buFont typeface="Wingdings 2" panose="05020102010507070707" pitchFamily="18" charset="2"/>
        <a:buChar char=""/>
        <a:defRPr sz="2000" kern="1200">
          <a:solidFill>
            <a:schemeClr val="tx2"/>
          </a:solidFill>
          <a:latin typeface="+mn-lt"/>
          <a:ea typeface="+mn-ea"/>
          <a:cs typeface="+mn-cs"/>
        </a:defRPr>
      </a:lvl2pPr>
      <a:lvl3pPr marL="874800" indent="-291600" algn="l" defTabSz="617220" rtl="0" eaLnBrk="1" latinLnBrk="0" hangingPunct="1">
        <a:lnSpc>
          <a:spcPct val="90000"/>
        </a:lnSpc>
        <a:spcBef>
          <a:spcPts val="338"/>
        </a:spcBef>
        <a:buFont typeface="Wingdings 2" panose="05020102010507070707" pitchFamily="18" charset="2"/>
        <a:buChar char=""/>
        <a:defRPr sz="1800" kern="1200">
          <a:solidFill>
            <a:schemeClr val="tx2"/>
          </a:solidFill>
          <a:latin typeface="+mn-lt"/>
          <a:ea typeface="+mn-ea"/>
          <a:cs typeface="+mn-cs"/>
        </a:defRPr>
      </a:lvl3pPr>
      <a:lvl4pPr marL="1166400" indent="-291600" algn="l" defTabSz="617220" rtl="0" eaLnBrk="1" latinLnBrk="0" hangingPunct="1">
        <a:lnSpc>
          <a:spcPct val="90000"/>
        </a:lnSpc>
        <a:spcBef>
          <a:spcPts val="338"/>
        </a:spcBef>
        <a:buFont typeface="Wingdings 2" panose="05020102010507070707" pitchFamily="18" charset="2"/>
        <a:buChar char=""/>
        <a:defRPr sz="1600" kern="1200">
          <a:solidFill>
            <a:schemeClr val="tx2"/>
          </a:solidFill>
          <a:latin typeface="+mn-lt"/>
          <a:ea typeface="+mn-ea"/>
          <a:cs typeface="+mn-cs"/>
        </a:defRPr>
      </a:lvl4pPr>
      <a:lvl5pPr marL="1458000" indent="-291600" algn="l" defTabSz="617220" rtl="0" eaLnBrk="1" latinLnBrk="0" hangingPunct="1">
        <a:lnSpc>
          <a:spcPct val="90000"/>
        </a:lnSpc>
        <a:spcBef>
          <a:spcPts val="338"/>
        </a:spcBef>
        <a:buFont typeface="Wingdings 2" panose="05020102010507070707" pitchFamily="18" charset="2"/>
        <a:buChar char=""/>
        <a:defRPr sz="1400" kern="1200">
          <a:solidFill>
            <a:schemeClr val="tx2"/>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nb-NO"/>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s4aHB6adQfA?feature=oembed"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mVgdA0sfOZ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vann, sky, utendørs, himmel&#10;&#10;Automatisk generert beskrivelse">
            <a:extLst>
              <a:ext uri="{FF2B5EF4-FFF2-40B4-BE49-F238E27FC236}">
                <a16:creationId xmlns:a16="http://schemas.microsoft.com/office/drawing/2014/main" id="{8A01D20A-7226-733C-7BA5-E39C88203E7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3529" b="29199"/>
          <a:stretch/>
        </p:blipFill>
        <p:spPr>
          <a:xfrm>
            <a:off x="20" y="1"/>
            <a:ext cx="9143980" cy="5105814"/>
          </a:xfrm>
          <a:noFill/>
        </p:spPr>
      </p:pic>
      <p:sp>
        <p:nvSpPr>
          <p:cNvPr id="3" name="Tittel 2"/>
          <p:cNvSpPr>
            <a:spLocks noGrp="1"/>
          </p:cNvSpPr>
          <p:nvPr>
            <p:ph type="ctrTitle"/>
          </p:nvPr>
        </p:nvSpPr>
        <p:spPr>
          <a:xfrm>
            <a:off x="0" y="4026983"/>
            <a:ext cx="8254601" cy="1133905"/>
          </a:xfrm>
        </p:spPr>
        <p:txBody>
          <a:bodyPr anchor="ctr">
            <a:normAutofit/>
          </a:bodyPr>
          <a:lstStyle/>
          <a:p>
            <a:br>
              <a:rPr lang="nb-NO"/>
            </a:br>
            <a:r>
              <a:rPr lang="nb-NO"/>
              <a:t>Informasjon om spiseforstyrrelse</a:t>
            </a:r>
          </a:p>
        </p:txBody>
      </p:sp>
      <p:sp>
        <p:nvSpPr>
          <p:cNvPr id="2" name="Undertittel 1"/>
          <p:cNvSpPr>
            <a:spLocks noGrp="1"/>
          </p:cNvSpPr>
          <p:nvPr>
            <p:ph type="subTitle" idx="1"/>
          </p:nvPr>
        </p:nvSpPr>
        <p:spPr>
          <a:xfrm>
            <a:off x="0" y="4827198"/>
            <a:ext cx="8254602" cy="641166"/>
          </a:xfrm>
        </p:spPr>
        <p:txBody>
          <a:bodyPr>
            <a:normAutofit/>
          </a:bodyPr>
          <a:lstStyle/>
          <a:p>
            <a:r>
              <a:rPr lang="nb-NO" dirty="0"/>
              <a:t> </a:t>
            </a:r>
          </a:p>
        </p:txBody>
      </p:sp>
    </p:spTree>
    <p:extLst>
      <p:ext uri="{BB962C8B-B14F-4D97-AF65-F5344CB8AC3E}">
        <p14:creationId xmlns:p14="http://schemas.microsoft.com/office/powerpoint/2010/main" val="11289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person, baderom, innendørs, vann&#10;&#10;Automatisk generert beskrivelse">
            <a:extLst>
              <a:ext uri="{FF2B5EF4-FFF2-40B4-BE49-F238E27FC236}">
                <a16:creationId xmlns:a16="http://schemas.microsoft.com/office/drawing/2014/main" id="{9B597ACE-9615-4366-459C-8CCAFFF30564}"/>
              </a:ext>
            </a:extLst>
          </p:cNvPr>
          <p:cNvPicPr>
            <a:picLocks noChangeAspect="1"/>
          </p:cNvPicPr>
          <p:nvPr/>
        </p:nvPicPr>
        <p:blipFill rotWithShape="1">
          <a:blip r:embed="rId3">
            <a:extLst>
              <a:ext uri="{28A0092B-C50C-407E-A947-70E740481C1C}">
                <a14:useLocalDpi xmlns:a14="http://schemas.microsoft.com/office/drawing/2010/main" val="0"/>
              </a:ext>
            </a:extLst>
          </a:blip>
          <a:srcRect r="18871"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vert="horz" lIns="0" tIns="0" rIns="0" bIns="0" rtlCol="0" anchor="b" anchorCtr="0">
            <a:normAutofit/>
          </a:bodyPr>
          <a:lstStyle/>
          <a:p>
            <a:r>
              <a:rPr lang="nb-NO" b="1" kern="1200">
                <a:latin typeface="+mj-lt"/>
                <a:ea typeface="+mj-ea"/>
                <a:cs typeface="+mj-cs"/>
              </a:rPr>
              <a:t>Hva er bulimi?</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4213184" y="1892002"/>
            <a:ext cx="4362266" cy="4130656"/>
          </a:xfrm>
          <a:prstGeom prst="rect">
            <a:avLst/>
          </a:prstGeom>
        </p:spPr>
        <p:txBody>
          <a:bodyPr vert="horz" lIns="0" tIns="0" rIns="0" bIns="0" rtlCol="0">
            <a:normAutofit/>
          </a:bodyPr>
          <a:lstStyle/>
          <a:p>
            <a:pPr marL="285750" indent="-291600" defTabSz="617220">
              <a:lnSpc>
                <a:spcPct val="90000"/>
              </a:lnSpc>
              <a:spcAft>
                <a:spcPts val="600"/>
              </a:spcAft>
              <a:buFont typeface="Wingdings 2" panose="05020102010507070707" pitchFamily="18" charset="2"/>
              <a:buChar char=""/>
            </a:pPr>
            <a:r>
              <a:rPr lang="nb-NO" sz="2000">
                <a:solidFill>
                  <a:schemeClr val="tx2"/>
                </a:solidFill>
              </a:rPr>
              <a:t>Overspising</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Oppkast eller bruk av avføringsmidler</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Overdreven fokus på kropp</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Mye skam</a:t>
            </a:r>
          </a:p>
        </p:txBody>
      </p:sp>
      <p:sp>
        <p:nvSpPr>
          <p:cNvPr id="16" name="Text Placeholder 4">
            <a:extLst>
              <a:ext uri="{FF2B5EF4-FFF2-40B4-BE49-F238E27FC236}">
                <a16:creationId xmlns:a16="http://schemas.microsoft.com/office/drawing/2014/main" id="{61575BD6-E686-B416-FF36-79B7E4B2B097}"/>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0141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567160" y="420338"/>
            <a:ext cx="8008292" cy="766010"/>
          </a:xfrm>
        </p:spPr>
        <p:txBody>
          <a:bodyPr vert="horz" lIns="0" tIns="0" rIns="0" bIns="0" rtlCol="0" anchor="b" anchorCtr="0">
            <a:normAutofit/>
          </a:bodyPr>
          <a:lstStyle/>
          <a:p>
            <a:r>
              <a:rPr lang="nb-NO" b="1" kern="1200">
                <a:latin typeface="+mj-lt"/>
                <a:ea typeface="+mj-ea"/>
                <a:cs typeface="+mj-cs"/>
              </a:rPr>
              <a:t>Hva er overspisingslidelse?</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567161" y="1457880"/>
            <a:ext cx="3856684" cy="4564779"/>
          </a:xfrm>
          <a:prstGeom prst="rect">
            <a:avLst/>
          </a:prstGeom>
        </p:spPr>
        <p:txBody>
          <a:bodyPr vert="horz" lIns="0" tIns="0" rIns="0" bIns="0" rtlCol="0">
            <a:normAutofit/>
          </a:bodyPr>
          <a:lstStyle/>
          <a:p>
            <a:pPr marL="285750" indent="-291600" defTabSz="617220">
              <a:lnSpc>
                <a:spcPct val="90000"/>
              </a:lnSpc>
              <a:spcAft>
                <a:spcPts val="600"/>
              </a:spcAft>
              <a:buFont typeface="Wingdings 2" panose="05020102010507070707" pitchFamily="18" charset="2"/>
              <a:buChar char=""/>
            </a:pPr>
            <a:r>
              <a:rPr lang="nb-NO" sz="2000">
                <a:solidFill>
                  <a:schemeClr val="tx2"/>
                </a:solidFill>
              </a:rPr>
              <a:t>Tvangsmessig forhold til mat</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Vanligste formen for spiseforstyrrelse</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Kompleks spiseforstyrrelse</a:t>
            </a:r>
          </a:p>
        </p:txBody>
      </p:sp>
      <p:pic>
        <p:nvPicPr>
          <p:cNvPr id="4" name="Bilde 3" descr="Et bilde som inneholder mat, fat, Snack, servise&#10;&#10;Automatisk generert beskrivelse">
            <a:extLst>
              <a:ext uri="{FF2B5EF4-FFF2-40B4-BE49-F238E27FC236}">
                <a16:creationId xmlns:a16="http://schemas.microsoft.com/office/drawing/2014/main" id="{8DCEB0F4-BC87-B964-9AC7-AC7ADA5678E1}"/>
              </a:ext>
            </a:extLst>
          </p:cNvPr>
          <p:cNvPicPr>
            <a:picLocks noChangeAspect="1"/>
          </p:cNvPicPr>
          <p:nvPr/>
        </p:nvPicPr>
        <p:blipFill rotWithShape="1">
          <a:blip r:embed="rId3">
            <a:extLst>
              <a:ext uri="{28A0092B-C50C-407E-A947-70E740481C1C}">
                <a14:useLocalDpi xmlns:a14="http://schemas.microsoft.com/office/drawing/2010/main" val="0"/>
              </a:ext>
            </a:extLst>
          </a:blip>
          <a:srcRect l="21372" r="22234" b="3"/>
          <a:stretch/>
        </p:blipFill>
        <p:spPr>
          <a:xfrm>
            <a:off x="4718768" y="1457880"/>
            <a:ext cx="3856684" cy="4564779"/>
          </a:xfrm>
          <a:prstGeom prst="rect">
            <a:avLst/>
          </a:prstGeom>
          <a:noFill/>
        </p:spPr>
      </p:pic>
    </p:spTree>
    <p:extLst>
      <p:ext uri="{BB962C8B-B14F-4D97-AF65-F5344CB8AC3E}">
        <p14:creationId xmlns:p14="http://schemas.microsoft.com/office/powerpoint/2010/main" val="226215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håndvekt, sport, Treningsutstyr, Vekter&#10;&#10;Automatisk generert beskrivelse">
            <a:extLst>
              <a:ext uri="{FF2B5EF4-FFF2-40B4-BE49-F238E27FC236}">
                <a16:creationId xmlns:a16="http://schemas.microsoft.com/office/drawing/2014/main" id="{BB09855C-D43E-9754-7285-F1EB9EB69513}"/>
              </a:ext>
            </a:extLst>
          </p:cNvPr>
          <p:cNvPicPr>
            <a:picLocks noChangeAspect="1"/>
          </p:cNvPicPr>
          <p:nvPr/>
        </p:nvPicPr>
        <p:blipFill rotWithShape="1">
          <a:blip r:embed="rId3">
            <a:extLst>
              <a:ext uri="{28A0092B-C50C-407E-A947-70E740481C1C}">
                <a14:useLocalDpi xmlns:a14="http://schemas.microsoft.com/office/drawing/2010/main" val="0"/>
              </a:ext>
            </a:extLst>
          </a:blip>
          <a:srcRect l="3136" r="15736"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vert="horz" lIns="0" tIns="0" rIns="0" bIns="0" rtlCol="0" anchor="b" anchorCtr="0">
            <a:normAutofit/>
          </a:bodyPr>
          <a:lstStyle/>
          <a:p>
            <a:r>
              <a:rPr lang="nb-NO" b="1" kern="1200">
                <a:latin typeface="+mj-lt"/>
                <a:ea typeface="+mj-ea"/>
                <a:cs typeface="+mj-cs"/>
              </a:rPr>
              <a:t>Hva er megareksi?</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4213184" y="1892002"/>
            <a:ext cx="4362266" cy="4130656"/>
          </a:xfrm>
          <a:prstGeom prst="rect">
            <a:avLst/>
          </a:prstGeom>
        </p:spPr>
        <p:txBody>
          <a:bodyPr vert="horz" lIns="0" tIns="0" rIns="0" bIns="0" rtlCol="0">
            <a:normAutofit/>
          </a:bodyPr>
          <a:lstStyle/>
          <a:p>
            <a:pPr marL="285750" indent="-291600" defTabSz="617220">
              <a:lnSpc>
                <a:spcPct val="90000"/>
              </a:lnSpc>
              <a:spcAft>
                <a:spcPts val="600"/>
              </a:spcAft>
              <a:buFont typeface="Wingdings 2" panose="05020102010507070707" pitchFamily="18" charset="2"/>
              <a:buChar char=""/>
            </a:pPr>
            <a:r>
              <a:rPr lang="nb-NO" sz="2000">
                <a:solidFill>
                  <a:schemeClr val="tx2"/>
                </a:solidFill>
              </a:rPr>
              <a:t>Overdrevent fokus på muskelmasse og fysisk utseende</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Vanligst blant gutter</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Overdreven trening</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Kroppspress</a:t>
            </a:r>
          </a:p>
        </p:txBody>
      </p:sp>
      <p:sp>
        <p:nvSpPr>
          <p:cNvPr id="16" name="Text Placeholder 4">
            <a:extLst>
              <a:ext uri="{FF2B5EF4-FFF2-40B4-BE49-F238E27FC236}">
                <a16:creationId xmlns:a16="http://schemas.microsoft.com/office/drawing/2014/main" id="{F6AD5C58-4DA8-23AF-1689-30613481C3B6}"/>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5286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4537276" y="842330"/>
            <a:ext cx="4038176" cy="766010"/>
          </a:xfrm>
        </p:spPr>
        <p:txBody>
          <a:bodyPr vert="horz" lIns="0" tIns="0" rIns="0" bIns="0" rtlCol="0" anchor="b" anchorCtr="0">
            <a:normAutofit/>
          </a:bodyPr>
          <a:lstStyle/>
          <a:p>
            <a:r>
              <a:rPr lang="nb-NO" b="1" kern="1200">
                <a:latin typeface="+mj-lt"/>
                <a:ea typeface="+mj-ea"/>
                <a:cs typeface="+mj-cs"/>
              </a:rPr>
              <a:t>Hva er ortoreksi?</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4537276" y="1892002"/>
            <a:ext cx="4038175" cy="4130656"/>
          </a:xfrm>
          <a:prstGeom prst="rect">
            <a:avLst/>
          </a:prstGeom>
        </p:spPr>
        <p:txBody>
          <a:bodyPr vert="horz" lIns="0" tIns="0" rIns="0" bIns="0" rtlCol="0">
            <a:normAutofit/>
          </a:bodyPr>
          <a:lstStyle/>
          <a:p>
            <a:pPr marL="285750" indent="-291600" defTabSz="617220">
              <a:lnSpc>
                <a:spcPct val="90000"/>
              </a:lnSpc>
              <a:spcAft>
                <a:spcPts val="600"/>
              </a:spcAft>
              <a:buFont typeface="Wingdings 2" panose="05020102010507070707" pitchFamily="18" charset="2"/>
              <a:buChar char=""/>
            </a:pPr>
            <a:r>
              <a:rPr lang="nb-NO" sz="2000" dirty="0">
                <a:solidFill>
                  <a:schemeClr val="tx2"/>
                </a:solidFill>
              </a:rPr>
              <a:t>Overopptatthet av å spise sunt</a:t>
            </a:r>
          </a:p>
          <a:p>
            <a:pPr marL="285750" indent="-291600" defTabSz="617220">
              <a:lnSpc>
                <a:spcPct val="90000"/>
              </a:lnSpc>
              <a:spcAft>
                <a:spcPts val="600"/>
              </a:spcAft>
              <a:buFont typeface="Wingdings 2" panose="05020102010507070707" pitchFamily="18" charset="2"/>
              <a:buChar char=""/>
            </a:pPr>
            <a:r>
              <a:rPr lang="nb-NO" sz="2000" dirty="0">
                <a:solidFill>
                  <a:schemeClr val="tx2"/>
                </a:solidFill>
              </a:rPr>
              <a:t>Strengt kosthold</a:t>
            </a:r>
          </a:p>
          <a:p>
            <a:pPr marL="285750" indent="-291600" defTabSz="617220">
              <a:lnSpc>
                <a:spcPct val="90000"/>
              </a:lnSpc>
              <a:spcAft>
                <a:spcPts val="600"/>
              </a:spcAft>
              <a:buFont typeface="Wingdings 2" panose="05020102010507070707" pitchFamily="18" charset="2"/>
              <a:buChar char=""/>
            </a:pPr>
            <a:r>
              <a:rPr lang="nb-NO" sz="2000" dirty="0">
                <a:solidFill>
                  <a:schemeClr val="tx2"/>
                </a:solidFill>
              </a:rPr>
              <a:t>Går utover det sosiale</a:t>
            </a:r>
          </a:p>
          <a:p>
            <a:pPr defTabSz="617220">
              <a:lnSpc>
                <a:spcPct val="90000"/>
              </a:lnSpc>
              <a:spcAft>
                <a:spcPts val="600"/>
              </a:spcAft>
            </a:pPr>
            <a:endParaRPr lang="nb-NO" sz="2000" dirty="0">
              <a:solidFill>
                <a:schemeClr val="tx2"/>
              </a:solidFill>
            </a:endParaRPr>
          </a:p>
        </p:txBody>
      </p:sp>
      <p:pic>
        <p:nvPicPr>
          <p:cNvPr id="4" name="Bilde 3" descr="Et bilde som inneholder innendørs, design&#10;&#10;Automatisk generert beskrivelse med middels konfidens">
            <a:extLst>
              <a:ext uri="{FF2B5EF4-FFF2-40B4-BE49-F238E27FC236}">
                <a16:creationId xmlns:a16="http://schemas.microsoft.com/office/drawing/2014/main" id="{8DADA44B-4650-7651-789C-92EE044CD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020"/>
            <a:ext cx="4115958" cy="5144948"/>
          </a:xfrm>
          <a:prstGeom prst="rect">
            <a:avLst/>
          </a:prstGeom>
          <a:noFill/>
        </p:spPr>
      </p:pic>
    </p:spTree>
    <p:extLst>
      <p:ext uri="{BB962C8B-B14F-4D97-AF65-F5344CB8AC3E}">
        <p14:creationId xmlns:p14="http://schemas.microsoft.com/office/powerpoint/2010/main" val="2883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niv, kjøkkenredskap, verktøy, Kjøkkenkniv&#10;&#10;Automatisk generert beskrivelse">
            <a:extLst>
              <a:ext uri="{FF2B5EF4-FFF2-40B4-BE49-F238E27FC236}">
                <a16:creationId xmlns:a16="http://schemas.microsoft.com/office/drawing/2014/main" id="{B173BDFC-C809-E326-5388-7ED2A283323B}"/>
              </a:ext>
            </a:extLst>
          </p:cNvPr>
          <p:cNvPicPr>
            <a:picLocks noChangeAspect="1"/>
          </p:cNvPicPr>
          <p:nvPr/>
        </p:nvPicPr>
        <p:blipFill rotWithShape="1">
          <a:blip r:embed="rId3">
            <a:extLst>
              <a:ext uri="{28A0092B-C50C-407E-A947-70E740481C1C}">
                <a14:useLocalDpi xmlns:a14="http://schemas.microsoft.com/office/drawing/2010/main" val="0"/>
              </a:ext>
            </a:extLst>
          </a:blip>
          <a:srcRect l="35498" r="28626" b="-1"/>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vert="horz" lIns="0" tIns="0" rIns="0" bIns="0" rtlCol="0" anchor="b" anchorCtr="0">
            <a:normAutofit/>
          </a:bodyPr>
          <a:lstStyle/>
          <a:p>
            <a:r>
              <a:rPr lang="nb-NO" b="1" kern="1200">
                <a:latin typeface="+mj-lt"/>
                <a:ea typeface="+mj-ea"/>
                <a:cs typeface="+mj-cs"/>
              </a:rPr>
              <a:t>Hva er selektive spisevansker (ARFID)?</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4213184" y="1892002"/>
            <a:ext cx="4362266" cy="4130656"/>
          </a:xfrm>
          <a:prstGeom prst="rect">
            <a:avLst/>
          </a:prstGeom>
        </p:spPr>
        <p:txBody>
          <a:bodyPr vert="horz" lIns="0" tIns="0" rIns="0" bIns="0" rtlCol="0">
            <a:normAutofit/>
          </a:bodyPr>
          <a:lstStyle/>
          <a:p>
            <a:pPr marL="154305" indent="-291600" defTabSz="617220">
              <a:lnSpc>
                <a:spcPct val="90000"/>
              </a:lnSpc>
              <a:spcBef>
                <a:spcPts val="675"/>
              </a:spcBef>
              <a:buClr>
                <a:schemeClr val="accent1"/>
              </a:buClr>
              <a:buFont typeface="Wingdings 2" panose="05020102010507070707" pitchFamily="18" charset="2"/>
              <a:buChar char=""/>
            </a:pPr>
            <a:r>
              <a:rPr lang="nb-NO" sz="2000" dirty="0">
                <a:solidFill>
                  <a:schemeClr val="tx2"/>
                </a:solidFill>
              </a:rPr>
              <a:t>Begrenset eller selektivt matinntak</a:t>
            </a:r>
          </a:p>
          <a:p>
            <a:pPr marL="154305" indent="-291600" defTabSz="617220">
              <a:lnSpc>
                <a:spcPct val="90000"/>
              </a:lnSpc>
              <a:spcBef>
                <a:spcPts val="675"/>
              </a:spcBef>
              <a:buClr>
                <a:schemeClr val="accent1"/>
              </a:buClr>
              <a:buFont typeface="Wingdings 2" panose="05020102010507070707" pitchFamily="18" charset="2"/>
              <a:buChar char=""/>
            </a:pPr>
            <a:r>
              <a:rPr lang="nb-NO" sz="2000" dirty="0">
                <a:solidFill>
                  <a:schemeClr val="tx2"/>
                </a:solidFill>
              </a:rPr>
              <a:t>Frykt for mat</a:t>
            </a:r>
          </a:p>
          <a:p>
            <a:pPr marL="154305" indent="-291600" defTabSz="617220">
              <a:lnSpc>
                <a:spcPct val="90000"/>
              </a:lnSpc>
              <a:spcBef>
                <a:spcPts val="675"/>
              </a:spcBef>
              <a:buClr>
                <a:schemeClr val="accent1"/>
              </a:buClr>
              <a:buFont typeface="Wingdings 2" panose="05020102010507070707" pitchFamily="18" charset="2"/>
              <a:buChar char=""/>
            </a:pPr>
            <a:r>
              <a:rPr lang="nb-NO" sz="2000" dirty="0">
                <a:solidFill>
                  <a:schemeClr val="tx2"/>
                </a:solidFill>
              </a:rPr>
              <a:t>Manglende interesse</a:t>
            </a:r>
          </a:p>
          <a:p>
            <a:pPr marL="154305" indent="-291600" defTabSz="617220">
              <a:lnSpc>
                <a:spcPct val="90000"/>
              </a:lnSpc>
              <a:spcBef>
                <a:spcPts val="675"/>
              </a:spcBef>
              <a:buClr>
                <a:schemeClr val="accent1"/>
              </a:buClr>
              <a:buFont typeface="Wingdings 2" panose="05020102010507070707" pitchFamily="18" charset="2"/>
              <a:buChar char=""/>
            </a:pPr>
            <a:r>
              <a:rPr lang="nb-NO" sz="2000" dirty="0">
                <a:solidFill>
                  <a:schemeClr val="tx2"/>
                </a:solidFill>
              </a:rPr>
              <a:t>Reduserer sosialt samvær</a:t>
            </a:r>
          </a:p>
        </p:txBody>
      </p:sp>
      <p:sp>
        <p:nvSpPr>
          <p:cNvPr id="16" name="Text Placeholder 4">
            <a:extLst>
              <a:ext uri="{FF2B5EF4-FFF2-40B4-BE49-F238E27FC236}">
                <a16:creationId xmlns:a16="http://schemas.microsoft.com/office/drawing/2014/main" id="{0D134F7F-7D82-594F-3059-30493EF4DDAF}"/>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6343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Menneskeansikt, klær, person, smil&#10;&#10;Automatisk generert beskrivelse">
            <a:extLst>
              <a:ext uri="{FF2B5EF4-FFF2-40B4-BE49-F238E27FC236}">
                <a16:creationId xmlns:a16="http://schemas.microsoft.com/office/drawing/2014/main" id="{05053E5B-3499-CC89-0F65-07379AB1475D}"/>
              </a:ext>
            </a:extLst>
          </p:cNvPr>
          <p:cNvPicPr>
            <a:picLocks noChangeAspect="1"/>
          </p:cNvPicPr>
          <p:nvPr/>
        </p:nvPicPr>
        <p:blipFill rotWithShape="1">
          <a:blip r:embed="rId3">
            <a:extLst>
              <a:ext uri="{28A0092B-C50C-407E-A947-70E740481C1C}">
                <a14:useLocalDpi xmlns:a14="http://schemas.microsoft.com/office/drawing/2010/main" val="0"/>
              </a:ext>
            </a:extLst>
          </a:blip>
          <a:srcRect l="17422" r="1449" b="-2"/>
          <a:stretch/>
        </p:blipFill>
        <p:spPr>
          <a:xfrm>
            <a:off x="20" y="1"/>
            <a:ext cx="3714065" cy="6858508"/>
          </a:xfrm>
          <a:prstGeom prst="rect">
            <a:avLst/>
          </a:prstGeom>
          <a:noFill/>
        </p:spPr>
      </p:pic>
      <p:sp>
        <p:nvSpPr>
          <p:cNvPr id="6" name="Tittel 5">
            <a:extLst>
              <a:ext uri="{FF2B5EF4-FFF2-40B4-BE49-F238E27FC236}">
                <a16:creationId xmlns:a16="http://schemas.microsoft.com/office/drawing/2014/main" id="{C8DE88D2-0F4C-43A8-B170-6947973CD8F6}"/>
              </a:ext>
            </a:extLst>
          </p:cNvPr>
          <p:cNvSpPr>
            <a:spLocks noGrp="1"/>
          </p:cNvSpPr>
          <p:nvPr>
            <p:ph type="title"/>
          </p:nvPr>
        </p:nvSpPr>
        <p:spPr>
          <a:xfrm>
            <a:off x="4314037" y="1508997"/>
            <a:ext cx="4362267" cy="2699932"/>
          </a:xfrm>
        </p:spPr>
        <p:txBody>
          <a:bodyPr anchor="b">
            <a:noAutofit/>
          </a:bodyPr>
          <a:lstStyle/>
          <a:p>
            <a:r>
              <a:rPr lang="nb-NO" sz="4800" dirty="0"/>
              <a:t>OBS: Vekt er ikke nødvendigvis avgjørende!</a:t>
            </a:r>
          </a:p>
        </p:txBody>
      </p:sp>
      <p:sp>
        <p:nvSpPr>
          <p:cNvPr id="5" name="Plassholder for innhold 4">
            <a:extLst>
              <a:ext uri="{FF2B5EF4-FFF2-40B4-BE49-F238E27FC236}">
                <a16:creationId xmlns:a16="http://schemas.microsoft.com/office/drawing/2014/main" id="{2A573633-7A3A-4833-80C3-A86C6E70AA0D}"/>
              </a:ext>
            </a:extLst>
          </p:cNvPr>
          <p:cNvSpPr>
            <a:spLocks noGrp="1"/>
          </p:cNvSpPr>
          <p:nvPr>
            <p:ph sz="half" idx="2"/>
          </p:nvPr>
        </p:nvSpPr>
        <p:spPr>
          <a:xfrm>
            <a:off x="4213184" y="1892002"/>
            <a:ext cx="4362266" cy="4130656"/>
          </a:xfrm>
        </p:spPr>
        <p:txBody>
          <a:bodyPr>
            <a:normAutofit/>
          </a:bodyPr>
          <a:lstStyle/>
          <a:p>
            <a:br>
              <a:rPr lang="nb-NO" dirty="0"/>
            </a:br>
            <a:br>
              <a:rPr lang="nb-NO" dirty="0"/>
            </a:br>
            <a:br>
              <a:rPr lang="nb-NO" dirty="0"/>
            </a:br>
            <a:endParaRPr lang="nb-NO" dirty="0"/>
          </a:p>
          <a:p>
            <a:pPr marL="0" indent="0">
              <a:buNone/>
            </a:pPr>
            <a:endParaRPr lang="nb-NO" dirty="0"/>
          </a:p>
          <a:p>
            <a:endParaRPr lang="nb-NO" dirty="0"/>
          </a:p>
          <a:p>
            <a:endParaRPr lang="nb-NO" dirty="0"/>
          </a:p>
          <a:p>
            <a:endParaRPr lang="nb-NO" dirty="0"/>
          </a:p>
        </p:txBody>
      </p:sp>
      <p:sp>
        <p:nvSpPr>
          <p:cNvPr id="12" name="Text Placeholder 4">
            <a:extLst>
              <a:ext uri="{FF2B5EF4-FFF2-40B4-BE49-F238E27FC236}">
                <a16:creationId xmlns:a16="http://schemas.microsoft.com/office/drawing/2014/main" id="{3227C997-7F06-1C35-7A94-1A8E0DF3B653}"/>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8205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567160" y="420338"/>
            <a:ext cx="8008292" cy="766010"/>
          </a:xfrm>
        </p:spPr>
        <p:txBody>
          <a:bodyPr anchor="b">
            <a:normAutofit/>
          </a:bodyPr>
          <a:lstStyle/>
          <a:p>
            <a:r>
              <a:rPr lang="nb-NO" dirty="0"/>
              <a:t>Hvordan behandle spiseforstyrrelse?</a:t>
            </a:r>
          </a:p>
        </p:txBody>
      </p:sp>
      <p:sp>
        <p:nvSpPr>
          <p:cNvPr id="8" name="Undertittel 7"/>
          <p:cNvSpPr>
            <a:spLocks noGrp="1"/>
          </p:cNvSpPr>
          <p:nvPr>
            <p:ph sz="half" idx="1"/>
          </p:nvPr>
        </p:nvSpPr>
        <p:spPr>
          <a:xfrm>
            <a:off x="567161" y="1457880"/>
            <a:ext cx="3856684" cy="4564779"/>
          </a:xfrm>
        </p:spPr>
        <p:txBody>
          <a:bodyPr>
            <a:normAutofit/>
          </a:bodyPr>
          <a:lstStyle/>
          <a:p>
            <a:pPr>
              <a:buFont typeface="Arial" panose="020B0604020202020204" pitchFamily="34" charset="0"/>
              <a:buChar char="•"/>
            </a:pPr>
            <a:r>
              <a:rPr lang="nb-NO" b="0" i="0" dirty="0">
                <a:effectLst/>
              </a:rPr>
              <a:t>Varierer</a:t>
            </a:r>
            <a:r>
              <a:rPr lang="nb-NO" dirty="0"/>
              <a:t> </a:t>
            </a:r>
          </a:p>
          <a:p>
            <a:pPr>
              <a:buFont typeface="Arial" panose="020B0604020202020204" pitchFamily="34" charset="0"/>
              <a:buChar char="•"/>
            </a:pPr>
            <a:r>
              <a:rPr lang="nb-NO" dirty="0"/>
              <a:t>Terapi </a:t>
            </a:r>
          </a:p>
          <a:p>
            <a:pPr>
              <a:buFont typeface="Arial" panose="020B0604020202020204" pitchFamily="34" charset="0"/>
              <a:buChar char="•"/>
            </a:pPr>
            <a:r>
              <a:rPr lang="nb-NO" dirty="0"/>
              <a:t>Medisiner </a:t>
            </a:r>
          </a:p>
          <a:p>
            <a:pPr>
              <a:buFont typeface="Arial" panose="020B0604020202020204" pitchFamily="34" charset="0"/>
              <a:buChar char="•"/>
            </a:pPr>
            <a:r>
              <a:rPr lang="nb-NO" dirty="0"/>
              <a:t>Støttegrupper </a:t>
            </a:r>
          </a:p>
          <a:p>
            <a:pPr>
              <a:buFont typeface="Arial" panose="020B0604020202020204" pitchFamily="34" charset="0"/>
              <a:buChar char="•"/>
            </a:pPr>
            <a:r>
              <a:rPr lang="nb-NO" dirty="0"/>
              <a:t>Tålmodighet</a:t>
            </a:r>
            <a:endParaRPr lang="nb-NO" b="0" i="0">
              <a:effectLst/>
            </a:endParaRPr>
          </a:p>
        </p:txBody>
      </p:sp>
      <p:pic>
        <p:nvPicPr>
          <p:cNvPr id="4" name="Bilde 3" descr="Et bilde som inneholder person, finger, tommel, hånd&#10;&#10;Automatisk generert beskrivelse">
            <a:extLst>
              <a:ext uri="{FF2B5EF4-FFF2-40B4-BE49-F238E27FC236}">
                <a16:creationId xmlns:a16="http://schemas.microsoft.com/office/drawing/2014/main" id="{6EECB4C0-3321-BDCB-1D7A-2504768F7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768" y="2530236"/>
            <a:ext cx="3856684" cy="2420067"/>
          </a:xfrm>
          <a:prstGeom prst="rect">
            <a:avLst/>
          </a:prstGeom>
          <a:noFill/>
        </p:spPr>
      </p:pic>
    </p:spTree>
    <p:extLst>
      <p:ext uri="{BB962C8B-B14F-4D97-AF65-F5344CB8AC3E}">
        <p14:creationId xmlns:p14="http://schemas.microsoft.com/office/powerpoint/2010/main" val="138891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567160" y="420338"/>
            <a:ext cx="8008292" cy="766010"/>
          </a:xfrm>
        </p:spPr>
        <p:txBody>
          <a:bodyPr anchor="b">
            <a:normAutofit/>
          </a:bodyPr>
          <a:lstStyle/>
          <a:p>
            <a:r>
              <a:rPr lang="nb-NO" dirty="0"/>
              <a:t>Trenger du noen å snakke med?</a:t>
            </a:r>
          </a:p>
        </p:txBody>
      </p:sp>
      <p:sp>
        <p:nvSpPr>
          <p:cNvPr id="8" name="Undertittel 7"/>
          <p:cNvSpPr>
            <a:spLocks/>
          </p:cNvSpPr>
          <p:nvPr/>
        </p:nvSpPr>
        <p:spPr>
          <a:xfrm>
            <a:off x="1583995" y="2147108"/>
            <a:ext cx="6025996" cy="3875549"/>
          </a:xfrm>
          <a:prstGeom prst="rect">
            <a:avLst/>
          </a:prstGeom>
        </p:spPr>
        <p:txBody>
          <a:bodyPr>
            <a:normAutofit/>
          </a:bodyPr>
          <a:lstStyle/>
          <a:p>
            <a:pPr defTabSz="768088">
              <a:spcAft>
                <a:spcPts val="600"/>
              </a:spcAft>
            </a:pPr>
            <a:r>
              <a:rPr lang="nb-NO" sz="2000" kern="1200" dirty="0">
                <a:solidFill>
                  <a:schemeClr val="tx1"/>
                </a:solidFill>
                <a:latin typeface="DK Lemon Yellow Sun" panose="02000000000000000000"/>
              </a:rPr>
              <a:t>Spisfo.no </a:t>
            </a:r>
            <a:br>
              <a:rPr lang="nb-NO" sz="2000" kern="1200" dirty="0">
                <a:solidFill>
                  <a:schemeClr val="tx1"/>
                </a:solidFill>
                <a:latin typeface="DK Lemon Yellow Sun" panose="02000000000000000000"/>
              </a:rPr>
            </a:br>
            <a:r>
              <a:rPr lang="nb-NO" sz="2000" kern="1200" dirty="0">
                <a:solidFill>
                  <a:schemeClr val="tx1"/>
                </a:solidFill>
                <a:latin typeface="DK Lemon Yellow Sun" panose="02000000000000000000"/>
              </a:rPr>
              <a:t>Anonym chat og telefon: 22 94 00 10</a:t>
            </a:r>
          </a:p>
          <a:p>
            <a:pPr defTabSz="768088">
              <a:spcAft>
                <a:spcPts val="600"/>
              </a:spcAft>
            </a:pPr>
            <a:endParaRPr lang="nb-NO" sz="2000" i="0" dirty="0">
              <a:effectLst/>
              <a:latin typeface="DK Lemon Yellow Sun" panose="02000000000000000000"/>
            </a:endParaRPr>
          </a:p>
          <a:p>
            <a:pPr defTabSz="768088">
              <a:spcAft>
                <a:spcPts val="600"/>
              </a:spcAft>
            </a:pPr>
            <a:endParaRPr lang="nb-NO" sz="2000" dirty="0">
              <a:latin typeface="DK Lemon Yellow Sun" panose="02000000000000000000"/>
            </a:endParaRPr>
          </a:p>
          <a:p>
            <a:pPr defTabSz="768088">
              <a:spcAft>
                <a:spcPts val="600"/>
              </a:spcAft>
            </a:pPr>
            <a:endParaRPr lang="nb-NO" sz="2000" i="0" dirty="0">
              <a:effectLst/>
              <a:latin typeface="DK Lemon Yellow Sun" panose="02000000000000000000"/>
            </a:endParaRPr>
          </a:p>
          <a:p>
            <a:pPr defTabSz="768088">
              <a:spcAft>
                <a:spcPts val="600"/>
              </a:spcAft>
            </a:pPr>
            <a:endParaRPr lang="nb-NO" sz="2000" dirty="0">
              <a:latin typeface="DK Lemon Yellow Sun" panose="02000000000000000000"/>
            </a:endParaRPr>
          </a:p>
          <a:p>
            <a:pPr defTabSz="768088">
              <a:spcAft>
                <a:spcPts val="600"/>
              </a:spcAft>
            </a:pPr>
            <a:endParaRPr lang="nb-NO" sz="2000" i="0" dirty="0">
              <a:effectLst/>
              <a:latin typeface="DK Lemon Yellow Sun" panose="02000000000000000000"/>
            </a:endParaRPr>
          </a:p>
          <a:p>
            <a:pPr defTabSz="768088">
              <a:spcAft>
                <a:spcPts val="600"/>
              </a:spcAft>
            </a:pPr>
            <a:r>
              <a:rPr lang="nb-NO" sz="2000" dirty="0">
                <a:latin typeface="DK Lemon Yellow Sun" panose="02000000000000000000"/>
              </a:rPr>
              <a:t>Nettros.no</a:t>
            </a:r>
            <a:br>
              <a:rPr lang="nb-NO" sz="2000" dirty="0">
                <a:latin typeface="DK Lemon Yellow Sun" panose="02000000000000000000"/>
              </a:rPr>
            </a:br>
            <a:r>
              <a:rPr lang="nb-NO" sz="2000" dirty="0">
                <a:latin typeface="DK Lemon Yellow Sun" panose="02000000000000000000"/>
              </a:rPr>
              <a:t>Anonym chat og telefon: </a:t>
            </a:r>
            <a:r>
              <a:rPr lang="nb-NO" sz="2000" i="0" dirty="0">
                <a:effectLst/>
                <a:latin typeface="DK Lemon Yellow Sun" panose="02000000000000000000"/>
              </a:rPr>
              <a:t>948 17 818</a:t>
            </a:r>
          </a:p>
          <a:p>
            <a:pPr defTabSz="768088">
              <a:spcAft>
                <a:spcPts val="600"/>
              </a:spcAft>
            </a:pPr>
            <a:endParaRPr lang="nb-NO" b="0" i="0" dirty="0">
              <a:effectLst/>
            </a:endParaRPr>
          </a:p>
        </p:txBody>
      </p:sp>
      <p:pic>
        <p:nvPicPr>
          <p:cNvPr id="1026" name="Picture 2" descr="HJEM | Spisfo">
            <a:extLst>
              <a:ext uri="{FF2B5EF4-FFF2-40B4-BE49-F238E27FC236}">
                <a16:creationId xmlns:a16="http://schemas.microsoft.com/office/drawing/2014/main" id="{5BF3BB01-527D-50A1-D85E-AA89C23E0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620" y="1457878"/>
            <a:ext cx="3574380" cy="6469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OS - Rådgivning om spiseforstyrrelser - nettros.no">
            <a:extLst>
              <a:ext uri="{FF2B5EF4-FFF2-40B4-BE49-F238E27FC236}">
                <a16:creationId xmlns:a16="http://schemas.microsoft.com/office/drawing/2014/main" id="{4DACDF0A-13CC-11BF-25A6-220724103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995" y="3504447"/>
            <a:ext cx="1419354" cy="127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73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A1E58-EAFD-41E6-A715-E01D9F6E15E9}"/>
              </a:ext>
            </a:extLst>
          </p:cNvPr>
          <p:cNvSpPr>
            <a:spLocks noGrp="1"/>
          </p:cNvSpPr>
          <p:nvPr>
            <p:ph type="title"/>
          </p:nvPr>
        </p:nvSpPr>
        <p:spPr/>
        <p:txBody>
          <a:bodyPr/>
          <a:lstStyle/>
          <a:p>
            <a:r>
              <a:rPr lang="nb-NO" dirty="0"/>
              <a:t>Informasjonsfilm om spiseforstyrrelser</a:t>
            </a:r>
          </a:p>
        </p:txBody>
      </p:sp>
      <p:pic>
        <p:nvPicPr>
          <p:cNvPr id="5" name="Media på Internett 4" title="SPISFO Del 1">
            <a:hlinkClick r:id="" action="ppaction://media"/>
            <a:extLst>
              <a:ext uri="{FF2B5EF4-FFF2-40B4-BE49-F238E27FC236}">
                <a16:creationId xmlns:a16="http://schemas.microsoft.com/office/drawing/2014/main" id="{33CE8972-9BFC-ED01-50DB-CA863C1AC2D3}"/>
              </a:ext>
            </a:extLst>
          </p:cNvPr>
          <p:cNvPicPr>
            <a:picLocks noGrp="1" noRot="1" noChangeAspect="1"/>
          </p:cNvPicPr>
          <p:nvPr>
            <p:ph idx="1"/>
            <a:videoFile r:link="rId1"/>
          </p:nvPr>
        </p:nvPicPr>
        <p:blipFill>
          <a:blip r:embed="rId4"/>
          <a:stretch>
            <a:fillRect/>
          </a:stretch>
        </p:blipFill>
        <p:spPr>
          <a:xfrm>
            <a:off x="566738" y="1477963"/>
            <a:ext cx="8008937" cy="4524375"/>
          </a:xfrm>
          <a:prstGeom prst="rect">
            <a:avLst/>
          </a:prstGeom>
        </p:spPr>
      </p:pic>
    </p:spTree>
    <p:extLst>
      <p:ext uri="{BB962C8B-B14F-4D97-AF65-F5344CB8AC3E}">
        <p14:creationId xmlns:p14="http://schemas.microsoft.com/office/powerpoint/2010/main" val="26036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dekketøy, bord, kjøkkenredskap, fat&#10;&#10;Automatisk generert beskrivelse">
            <a:extLst>
              <a:ext uri="{FF2B5EF4-FFF2-40B4-BE49-F238E27FC236}">
                <a16:creationId xmlns:a16="http://schemas.microsoft.com/office/drawing/2014/main" id="{AAB90296-5BDE-A98A-1A7D-DD1697479642}"/>
              </a:ext>
            </a:extLst>
          </p:cNvPr>
          <p:cNvPicPr>
            <a:picLocks noChangeAspect="1"/>
          </p:cNvPicPr>
          <p:nvPr/>
        </p:nvPicPr>
        <p:blipFill rotWithShape="1">
          <a:blip r:embed="rId3">
            <a:extLst>
              <a:ext uri="{28A0092B-C50C-407E-A947-70E740481C1C}">
                <a14:useLocalDpi xmlns:a14="http://schemas.microsoft.com/office/drawing/2010/main" val="0"/>
              </a:ext>
            </a:extLst>
          </a:blip>
          <a:srcRect l="35519" r="28334" b="-1"/>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Hva er spiseforstyrrelser?</a:t>
            </a:r>
          </a:p>
        </p:txBody>
      </p:sp>
      <p:sp>
        <p:nvSpPr>
          <p:cNvPr id="5" name="Undertittel 4"/>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sz="1700" dirty="0"/>
              <a:t>Påvirker spisevaner og forhold til mat</a:t>
            </a:r>
          </a:p>
          <a:p>
            <a:pPr marL="285750" indent="-285750">
              <a:buFont typeface="Arial" panose="020B0604020202020204" pitchFamily="34" charset="0"/>
              <a:buChar char="•"/>
            </a:pPr>
            <a:r>
              <a:rPr lang="nb-NO" sz="1700" dirty="0"/>
              <a:t>Ikke alltid synlige</a:t>
            </a:r>
          </a:p>
          <a:p>
            <a:pPr marL="285750" indent="-285750">
              <a:buFont typeface="Arial" panose="020B0604020202020204" pitchFamily="34" charset="0"/>
              <a:buChar char="•"/>
            </a:pPr>
            <a:r>
              <a:rPr lang="nb-NO" sz="1700" dirty="0"/>
              <a:t>Alvorlige konsekvenser</a:t>
            </a:r>
          </a:p>
          <a:p>
            <a:pPr marL="285750" indent="-285750">
              <a:buFont typeface="Arial" panose="020B0604020202020204" pitchFamily="34" charset="0"/>
              <a:buChar char="•"/>
            </a:pPr>
            <a:r>
              <a:rPr lang="nb-NO" sz="1700" dirty="0"/>
              <a:t>Ulike typer</a:t>
            </a:r>
          </a:p>
          <a:p>
            <a:pPr marL="285750" indent="-285750">
              <a:buFont typeface="Arial" panose="020B0604020202020204" pitchFamily="34" charset="0"/>
              <a:buChar char="•"/>
            </a:pPr>
            <a:r>
              <a:rPr lang="nb-NO" sz="1700" dirty="0"/>
              <a:t>Mange fellestrekk</a:t>
            </a:r>
          </a:p>
          <a:p>
            <a:pPr marL="285750" indent="-285750">
              <a:buFont typeface="Arial" panose="020B0604020202020204" pitchFamily="34" charset="0"/>
              <a:buChar char="•"/>
            </a:pPr>
            <a:r>
              <a:rPr lang="nb-NO" sz="1700" dirty="0"/>
              <a:t>Ikke selvvalgt</a:t>
            </a:r>
          </a:p>
        </p:txBody>
      </p:sp>
      <p:sp>
        <p:nvSpPr>
          <p:cNvPr id="16" name="Text Placeholder 4">
            <a:extLst>
              <a:ext uri="{FF2B5EF4-FFF2-40B4-BE49-F238E27FC236}">
                <a16:creationId xmlns:a16="http://schemas.microsoft.com/office/drawing/2014/main" id="{4F98AD99-1204-6752-3C19-C769076494C1}"/>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71487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567160" y="420338"/>
            <a:ext cx="8008292" cy="766010"/>
          </a:xfrm>
        </p:spPr>
        <p:txBody>
          <a:bodyPr anchor="b">
            <a:normAutofit/>
          </a:bodyPr>
          <a:lstStyle/>
          <a:p>
            <a:r>
              <a:rPr lang="nb-NO"/>
              <a:t>Hvordan påvirker en spiseforstyrrelse en persons liv?</a:t>
            </a:r>
          </a:p>
        </p:txBody>
      </p:sp>
      <p:sp>
        <p:nvSpPr>
          <p:cNvPr id="5" name="Undertittel 4"/>
          <p:cNvSpPr>
            <a:spLocks noGrp="1"/>
          </p:cNvSpPr>
          <p:nvPr>
            <p:ph sz="half" idx="1"/>
          </p:nvPr>
        </p:nvSpPr>
        <p:spPr>
          <a:xfrm>
            <a:off x="567161" y="1457880"/>
            <a:ext cx="3856684" cy="4564779"/>
          </a:xfrm>
        </p:spPr>
        <p:txBody>
          <a:bodyPr>
            <a:normAutofit/>
          </a:bodyPr>
          <a:lstStyle/>
          <a:p>
            <a:pPr marL="285750" indent="-285750">
              <a:buFont typeface="Arial" panose="020B0604020202020204" pitchFamily="34" charset="0"/>
              <a:buChar char="•"/>
            </a:pPr>
            <a:r>
              <a:rPr lang="nb-NO" sz="1700" dirty="0"/>
              <a:t>Påvirkning på livet</a:t>
            </a:r>
          </a:p>
          <a:p>
            <a:pPr marL="285750" indent="-285750">
              <a:buFont typeface="Arial" panose="020B0604020202020204" pitchFamily="34" charset="0"/>
              <a:buChar char="•"/>
            </a:pPr>
            <a:r>
              <a:rPr lang="nb-NO" sz="1700" dirty="0"/>
              <a:t>Mange mulige konsekvenser</a:t>
            </a:r>
          </a:p>
          <a:p>
            <a:pPr marL="285750" indent="-285750">
              <a:buFont typeface="Arial" panose="020B0604020202020204" pitchFamily="34" charset="0"/>
              <a:buChar char="•"/>
            </a:pPr>
            <a:r>
              <a:rPr lang="nb-NO" sz="1700" dirty="0"/>
              <a:t>Flere fysiske utfordringer</a:t>
            </a:r>
          </a:p>
          <a:p>
            <a:pPr marL="285750" indent="-285750">
              <a:buFont typeface="Arial" panose="020B0604020202020204" pitchFamily="34" charset="0"/>
              <a:buChar char="•"/>
            </a:pPr>
            <a:r>
              <a:rPr lang="nb-NO" sz="1700" dirty="0"/>
              <a:t>Begrensning av sosiale aktiviteter</a:t>
            </a:r>
          </a:p>
          <a:p>
            <a:pPr marL="285750" indent="-285750">
              <a:buFont typeface="Arial" panose="020B0604020202020204" pitchFamily="34" charset="0"/>
              <a:buChar char="•"/>
            </a:pPr>
            <a:r>
              <a:rPr lang="nb-NO" sz="1700" dirty="0"/>
              <a:t>Sosiale konsekvenser</a:t>
            </a:r>
          </a:p>
        </p:txBody>
      </p:sp>
      <p:pic>
        <p:nvPicPr>
          <p:cNvPr id="3" name="Bilde 2" descr="Et bilde som inneholder vindu, snø, silhuett, himmel&#10;&#10;Automatisk generert beskrivelse">
            <a:extLst>
              <a:ext uri="{FF2B5EF4-FFF2-40B4-BE49-F238E27FC236}">
                <a16:creationId xmlns:a16="http://schemas.microsoft.com/office/drawing/2014/main" id="{722440B9-877E-0F85-8C57-DEC07D00D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768" y="2453101"/>
            <a:ext cx="3856684" cy="2574336"/>
          </a:xfrm>
          <a:prstGeom prst="rect">
            <a:avLst/>
          </a:prstGeom>
          <a:noFill/>
        </p:spPr>
      </p:pic>
    </p:spTree>
    <p:extLst>
      <p:ext uri="{BB962C8B-B14F-4D97-AF65-F5344CB8AC3E}">
        <p14:creationId xmlns:p14="http://schemas.microsoft.com/office/powerpoint/2010/main" val="1686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tatue, skulptur, kunst&#10;&#10;Automatisk generert beskrivelse">
            <a:extLst>
              <a:ext uri="{FF2B5EF4-FFF2-40B4-BE49-F238E27FC236}">
                <a16:creationId xmlns:a16="http://schemas.microsoft.com/office/drawing/2014/main" id="{07DBB58C-3CDB-FE39-0DC1-28E012B5DD12}"/>
              </a:ext>
            </a:extLst>
          </p:cNvPr>
          <p:cNvPicPr>
            <a:picLocks noChangeAspect="1"/>
          </p:cNvPicPr>
          <p:nvPr/>
        </p:nvPicPr>
        <p:blipFill rotWithShape="1">
          <a:blip r:embed="rId3">
            <a:extLst>
              <a:ext uri="{28A0092B-C50C-407E-A947-70E740481C1C}">
                <a14:useLocalDpi xmlns:a14="http://schemas.microsoft.com/office/drawing/2010/main" val="0"/>
              </a:ext>
            </a:extLst>
          </a:blip>
          <a:srcRect l="17631" r="8439"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a:t>Årsaker til spiseforstyrrelse</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sz="1900" dirty="0"/>
              <a:t>Mange årsaker til spiseforstyrrelser</a:t>
            </a:r>
          </a:p>
          <a:p>
            <a:pPr marL="285750" indent="-285750">
              <a:buFont typeface="Arial" panose="020B0604020202020204" pitchFamily="34" charset="0"/>
              <a:buChar char="•"/>
            </a:pPr>
            <a:r>
              <a:rPr lang="nb-NO" sz="1900" dirty="0"/>
              <a:t>Lav selvfølelse</a:t>
            </a:r>
          </a:p>
          <a:p>
            <a:pPr marL="285750" indent="-285750">
              <a:buFont typeface="Arial" panose="020B0604020202020204" pitchFamily="34" charset="0"/>
              <a:buChar char="•"/>
            </a:pPr>
            <a:r>
              <a:rPr lang="nb-NO" sz="1900" dirty="0"/>
              <a:t>Kontrollbehov</a:t>
            </a:r>
          </a:p>
          <a:p>
            <a:pPr marL="285750" indent="-285750">
              <a:buFont typeface="Arial" panose="020B0604020202020204" pitchFamily="34" charset="0"/>
              <a:buChar char="•"/>
            </a:pPr>
            <a:r>
              <a:rPr lang="nb-NO" sz="1900" dirty="0"/>
              <a:t>Traumatiske hendelser</a:t>
            </a:r>
          </a:p>
          <a:p>
            <a:pPr marL="285750" indent="-285750">
              <a:buFont typeface="Arial" panose="020B0604020202020204" pitchFamily="34" charset="0"/>
              <a:buChar char="•"/>
            </a:pPr>
            <a:r>
              <a:rPr lang="nb-NO" sz="1900" dirty="0"/>
              <a:t>Takling av traumer</a:t>
            </a:r>
          </a:p>
        </p:txBody>
      </p:sp>
      <p:sp>
        <p:nvSpPr>
          <p:cNvPr id="16" name="Text Placeholder 4">
            <a:extLst>
              <a:ext uri="{FF2B5EF4-FFF2-40B4-BE49-F238E27FC236}">
                <a16:creationId xmlns:a16="http://schemas.microsoft.com/office/drawing/2014/main" id="{F946CDD5-D452-9554-51E3-12DC66F07138}"/>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3886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404192" y="2207073"/>
            <a:ext cx="8185207" cy="1169094"/>
          </a:xfrm>
        </p:spPr>
        <p:txBody>
          <a:bodyPr>
            <a:normAutofit/>
          </a:bodyPr>
          <a:lstStyle/>
          <a:p>
            <a:pPr algn="ctr"/>
            <a:r>
              <a:rPr lang="nb-NO" sz="8000" dirty="0">
                <a:latin typeface="DK Lemon Yellow Sun" panose="02000000000000000000" pitchFamily="50" charset="0"/>
              </a:rPr>
              <a:t>Forebygging</a:t>
            </a:r>
          </a:p>
        </p:txBody>
      </p:sp>
      <p:sp>
        <p:nvSpPr>
          <p:cNvPr id="8" name="Rektangel 7">
            <a:extLst>
              <a:ext uri="{FF2B5EF4-FFF2-40B4-BE49-F238E27FC236}">
                <a16:creationId xmlns:a16="http://schemas.microsoft.com/office/drawing/2014/main" id="{F61D98C0-AB7D-4142-ADFA-5ACB39ACD32D}"/>
              </a:ext>
            </a:extLst>
          </p:cNvPr>
          <p:cNvSpPr/>
          <p:nvPr/>
        </p:nvSpPr>
        <p:spPr>
          <a:xfrm>
            <a:off x="717512" y="1175069"/>
            <a:ext cx="4572000" cy="646331"/>
          </a:xfrm>
          <a:prstGeom prst="rect">
            <a:avLst/>
          </a:prstGeom>
        </p:spPr>
        <p:txBody>
          <a:bodyPr>
            <a:spAutoFit/>
          </a:bodyPr>
          <a:lstStyle/>
          <a:p>
            <a:r>
              <a:rPr lang="nb-NO" sz="3600" dirty="0">
                <a:solidFill>
                  <a:schemeClr val="accent3"/>
                </a:solidFill>
                <a:latin typeface="DK Lemon Yellow Sun" panose="02000000000000000000" pitchFamily="50" charset="0"/>
              </a:rPr>
              <a:t>Åpenhet</a:t>
            </a:r>
          </a:p>
        </p:txBody>
      </p:sp>
      <p:sp>
        <p:nvSpPr>
          <p:cNvPr id="9" name="TekstSylinder 8">
            <a:extLst>
              <a:ext uri="{FF2B5EF4-FFF2-40B4-BE49-F238E27FC236}">
                <a16:creationId xmlns:a16="http://schemas.microsoft.com/office/drawing/2014/main" id="{3C417D22-AA96-4596-9F95-80F7A1E25E45}"/>
              </a:ext>
            </a:extLst>
          </p:cNvPr>
          <p:cNvSpPr txBox="1"/>
          <p:nvPr/>
        </p:nvSpPr>
        <p:spPr>
          <a:xfrm>
            <a:off x="5641041" y="1465554"/>
            <a:ext cx="3198159" cy="923330"/>
          </a:xfrm>
          <a:prstGeom prst="rect">
            <a:avLst/>
          </a:prstGeom>
          <a:noFill/>
        </p:spPr>
        <p:txBody>
          <a:bodyPr wrap="square" rtlCol="0">
            <a:spAutoFit/>
          </a:bodyPr>
          <a:lstStyle/>
          <a:p>
            <a:r>
              <a:rPr lang="nb-NO" sz="3600" dirty="0">
                <a:solidFill>
                  <a:schemeClr val="accent6"/>
                </a:solidFill>
                <a:latin typeface="DK Lemon Yellow Sun" panose="02000000000000000000" pitchFamily="50" charset="0"/>
              </a:rPr>
              <a:t>Fjerne stigma</a:t>
            </a:r>
          </a:p>
          <a:p>
            <a:endParaRPr lang="nb-NO" dirty="0"/>
          </a:p>
        </p:txBody>
      </p:sp>
      <p:sp>
        <p:nvSpPr>
          <p:cNvPr id="12" name="TekstSylinder 11">
            <a:extLst>
              <a:ext uri="{FF2B5EF4-FFF2-40B4-BE49-F238E27FC236}">
                <a16:creationId xmlns:a16="http://schemas.microsoft.com/office/drawing/2014/main" id="{61E97592-373C-475B-9F85-52B96F31866C}"/>
              </a:ext>
            </a:extLst>
          </p:cNvPr>
          <p:cNvSpPr txBox="1"/>
          <p:nvPr/>
        </p:nvSpPr>
        <p:spPr>
          <a:xfrm>
            <a:off x="260558" y="4239523"/>
            <a:ext cx="5028954" cy="923330"/>
          </a:xfrm>
          <a:prstGeom prst="rect">
            <a:avLst/>
          </a:prstGeom>
          <a:noFill/>
        </p:spPr>
        <p:txBody>
          <a:bodyPr wrap="square" rtlCol="0">
            <a:spAutoFit/>
          </a:bodyPr>
          <a:lstStyle/>
          <a:p>
            <a:r>
              <a:rPr lang="nb-NO" sz="3600" dirty="0">
                <a:solidFill>
                  <a:srgbClr val="92D050"/>
                </a:solidFill>
                <a:latin typeface="DK Lemon Yellow Sun" panose="02000000000000000000" pitchFamily="50" charset="0"/>
              </a:rPr>
              <a:t>Lytte til kroppens behov</a:t>
            </a:r>
          </a:p>
          <a:p>
            <a:endParaRPr lang="nb-NO" dirty="0"/>
          </a:p>
        </p:txBody>
      </p:sp>
      <p:sp>
        <p:nvSpPr>
          <p:cNvPr id="13" name="TekstSylinder 12">
            <a:extLst>
              <a:ext uri="{FF2B5EF4-FFF2-40B4-BE49-F238E27FC236}">
                <a16:creationId xmlns:a16="http://schemas.microsoft.com/office/drawing/2014/main" id="{27B5C1A3-6D6A-4CE8-8B2D-18F9D4389B84}"/>
              </a:ext>
            </a:extLst>
          </p:cNvPr>
          <p:cNvSpPr txBox="1"/>
          <p:nvPr/>
        </p:nvSpPr>
        <p:spPr>
          <a:xfrm>
            <a:off x="3240741" y="3545787"/>
            <a:ext cx="5790048" cy="923330"/>
          </a:xfrm>
          <a:prstGeom prst="rect">
            <a:avLst/>
          </a:prstGeom>
          <a:noFill/>
        </p:spPr>
        <p:txBody>
          <a:bodyPr wrap="square" rtlCol="0">
            <a:spAutoFit/>
          </a:bodyPr>
          <a:lstStyle/>
          <a:p>
            <a:r>
              <a:rPr lang="nb-NO" sz="3600" dirty="0">
                <a:solidFill>
                  <a:schemeClr val="accent4"/>
                </a:solidFill>
                <a:latin typeface="DK Lemon Yellow Sun" panose="02000000000000000000" pitchFamily="50" charset="0"/>
              </a:rPr>
              <a:t>Mindre fokus på utseende</a:t>
            </a:r>
          </a:p>
          <a:p>
            <a:endParaRPr lang="nb-NO" dirty="0"/>
          </a:p>
        </p:txBody>
      </p:sp>
      <p:sp>
        <p:nvSpPr>
          <p:cNvPr id="14" name="TekstSylinder 13">
            <a:extLst>
              <a:ext uri="{FF2B5EF4-FFF2-40B4-BE49-F238E27FC236}">
                <a16:creationId xmlns:a16="http://schemas.microsoft.com/office/drawing/2014/main" id="{319CD1B6-3D19-45FD-8366-98F158789ABD}"/>
              </a:ext>
            </a:extLst>
          </p:cNvPr>
          <p:cNvSpPr txBox="1"/>
          <p:nvPr/>
        </p:nvSpPr>
        <p:spPr>
          <a:xfrm>
            <a:off x="2494430" y="5285907"/>
            <a:ext cx="5977217" cy="646331"/>
          </a:xfrm>
          <a:prstGeom prst="rect">
            <a:avLst/>
          </a:prstGeom>
          <a:noFill/>
        </p:spPr>
        <p:txBody>
          <a:bodyPr wrap="square" rtlCol="0">
            <a:spAutoFit/>
          </a:bodyPr>
          <a:lstStyle/>
          <a:p>
            <a:r>
              <a:rPr lang="nb-NO" sz="3600" dirty="0">
                <a:latin typeface="DK Lemon Yellow Sun" panose="02000000000000000000" pitchFamily="50" charset="0"/>
              </a:rPr>
              <a:t>Lavterskel for å søke hjelp</a:t>
            </a:r>
          </a:p>
        </p:txBody>
      </p:sp>
      <mc:AlternateContent xmlns:mc="http://schemas.openxmlformats.org/markup-compatibility/2006" xmlns:p14="http://schemas.microsoft.com/office/powerpoint/2010/main">
        <mc:Choice Requires="p14">
          <p:contentPart p14:bwMode="auto" r:id="rId3">
            <p14:nvContentPartPr>
              <p14:cNvPr id="36" name="Håndskrift 35">
                <a:extLst>
                  <a:ext uri="{FF2B5EF4-FFF2-40B4-BE49-F238E27FC236}">
                    <a16:creationId xmlns:a16="http://schemas.microsoft.com/office/drawing/2014/main" id="{3C8D5EE8-D9FD-4D06-BDC1-C9BFB1BE58DD}"/>
                  </a:ext>
                </a:extLst>
              </p14:cNvPr>
              <p14:cNvContentPartPr/>
              <p14:nvPr/>
            </p14:nvContentPartPr>
            <p14:xfrm>
              <a:off x="10397880" y="6234823"/>
              <a:ext cx="360" cy="360"/>
            </p14:xfrm>
          </p:contentPart>
        </mc:Choice>
        <mc:Fallback xmlns="">
          <p:pic>
            <p:nvPicPr>
              <p:cNvPr id="36" name="Håndskrift 35">
                <a:extLst>
                  <a:ext uri="{FF2B5EF4-FFF2-40B4-BE49-F238E27FC236}">
                    <a16:creationId xmlns:a16="http://schemas.microsoft.com/office/drawing/2014/main" id="{3C8D5EE8-D9FD-4D06-BDC1-C9BFB1BE58DD}"/>
                  </a:ext>
                </a:extLst>
              </p:cNvPr>
              <p:cNvPicPr/>
              <p:nvPr/>
            </p:nvPicPr>
            <p:blipFill>
              <a:blip r:embed="rId4"/>
              <a:stretch>
                <a:fillRect/>
              </a:stretch>
            </p:blipFill>
            <p:spPr>
              <a:xfrm>
                <a:off x="10380240" y="621682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4" name="Håndskrift 133">
                <a:extLst>
                  <a:ext uri="{FF2B5EF4-FFF2-40B4-BE49-F238E27FC236}">
                    <a16:creationId xmlns:a16="http://schemas.microsoft.com/office/drawing/2014/main" id="{8E3D8877-AEC8-4137-995A-FA97716443EA}"/>
                  </a:ext>
                </a:extLst>
              </p14:cNvPr>
              <p14:cNvContentPartPr/>
              <p14:nvPr/>
            </p14:nvContentPartPr>
            <p14:xfrm>
              <a:off x="-2752200" y="1662823"/>
              <a:ext cx="360" cy="360"/>
            </p14:xfrm>
          </p:contentPart>
        </mc:Choice>
        <mc:Fallback xmlns="">
          <p:pic>
            <p:nvPicPr>
              <p:cNvPr id="134" name="Håndskrift 133">
                <a:extLst>
                  <a:ext uri="{FF2B5EF4-FFF2-40B4-BE49-F238E27FC236}">
                    <a16:creationId xmlns:a16="http://schemas.microsoft.com/office/drawing/2014/main" id="{8E3D8877-AEC8-4137-995A-FA97716443EA}"/>
                  </a:ext>
                </a:extLst>
              </p:cNvPr>
              <p:cNvPicPr/>
              <p:nvPr/>
            </p:nvPicPr>
            <p:blipFill>
              <a:blip r:embed="rId6"/>
              <a:stretch>
                <a:fillRect/>
              </a:stretch>
            </p:blipFill>
            <p:spPr>
              <a:xfrm>
                <a:off x="-2770200" y="1645183"/>
                <a:ext cx="36000" cy="36000"/>
              </a:xfrm>
              <a:prstGeom prst="rect">
                <a:avLst/>
              </a:prstGeom>
            </p:spPr>
          </p:pic>
        </mc:Fallback>
      </mc:AlternateContent>
    </p:spTree>
    <p:extLst>
      <p:ext uri="{BB962C8B-B14F-4D97-AF65-F5344CB8AC3E}">
        <p14:creationId xmlns:p14="http://schemas.microsoft.com/office/powerpoint/2010/main" val="38497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sykisk Oppvekst. Spiseforstyrrelser? Det du ser - blir også ditt ansvar">
            <a:hlinkClick r:id="" action="ppaction://media"/>
            <a:extLst>
              <a:ext uri="{FF2B5EF4-FFF2-40B4-BE49-F238E27FC236}">
                <a16:creationId xmlns:a16="http://schemas.microsoft.com/office/drawing/2014/main" id="{62D181C7-D498-5226-DD24-DC2A29824E50}"/>
              </a:ext>
            </a:extLst>
          </p:cNvPr>
          <p:cNvPicPr>
            <a:picLocks noRot="1" noChangeAspect="1"/>
          </p:cNvPicPr>
          <p:nvPr>
            <a:videoFile r:link="rId1"/>
          </p:nvPr>
        </p:nvPicPr>
        <p:blipFill>
          <a:blip r:embed="rId3"/>
          <a:stretch>
            <a:fillRect/>
          </a:stretch>
        </p:blipFill>
        <p:spPr>
          <a:xfrm>
            <a:off x="346635" y="781797"/>
            <a:ext cx="8450730" cy="4774662"/>
          </a:xfrm>
          <a:prstGeom prst="rect">
            <a:avLst/>
          </a:prstGeom>
        </p:spPr>
      </p:pic>
    </p:spTree>
    <p:extLst>
      <p:ext uri="{BB962C8B-B14F-4D97-AF65-F5344CB8AC3E}">
        <p14:creationId xmlns:p14="http://schemas.microsoft.com/office/powerpoint/2010/main" val="147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4537276" y="842330"/>
            <a:ext cx="4038176" cy="766010"/>
          </a:xfrm>
        </p:spPr>
        <p:txBody>
          <a:bodyPr anchor="b">
            <a:normAutofit/>
          </a:bodyPr>
          <a:lstStyle/>
          <a:p>
            <a:r>
              <a:rPr lang="nb-NO"/>
              <a:t>Hvordan kan jeg hjelpe?</a:t>
            </a:r>
          </a:p>
        </p:txBody>
      </p:sp>
      <p:sp>
        <p:nvSpPr>
          <p:cNvPr id="8" name="Undertittel 7"/>
          <p:cNvSpPr>
            <a:spLocks noGrp="1"/>
          </p:cNvSpPr>
          <p:nvPr>
            <p:ph sz="half" idx="2"/>
          </p:nvPr>
        </p:nvSpPr>
        <p:spPr>
          <a:xfrm>
            <a:off x="4537276" y="1892002"/>
            <a:ext cx="4606724" cy="4130656"/>
          </a:xfrm>
        </p:spPr>
        <p:txBody>
          <a:bodyPr>
            <a:normAutofit/>
          </a:bodyPr>
          <a:lstStyle/>
          <a:p>
            <a:pPr>
              <a:buFont typeface="Arial" panose="020B0604020202020204" pitchFamily="34" charset="0"/>
              <a:buChar char="•"/>
            </a:pPr>
            <a:r>
              <a:rPr lang="nb-NO" b="0" i="0" dirty="0">
                <a:effectLst/>
              </a:rPr>
              <a:t>Vanskelig, men støtte er viktig</a:t>
            </a:r>
          </a:p>
          <a:p>
            <a:pPr>
              <a:buFont typeface="Arial" panose="020B0604020202020204" pitchFamily="34" charset="0"/>
              <a:buChar char="•"/>
            </a:pPr>
            <a:r>
              <a:rPr lang="nb-NO" dirty="0"/>
              <a:t>Velg tidspunkt nøye</a:t>
            </a:r>
          </a:p>
          <a:p>
            <a:pPr>
              <a:buFont typeface="Arial" panose="020B0604020202020204" pitchFamily="34" charset="0"/>
              <a:buChar char="•"/>
            </a:pPr>
            <a:r>
              <a:rPr lang="nb-NO" b="0" i="0" dirty="0">
                <a:effectLst/>
              </a:rPr>
              <a:t>Velg et frede</a:t>
            </a:r>
            <a:r>
              <a:rPr lang="nb-NO" dirty="0"/>
              <a:t>lig sted</a:t>
            </a:r>
          </a:p>
          <a:p>
            <a:pPr>
              <a:buFont typeface="Arial" panose="020B0604020202020204" pitchFamily="34" charset="0"/>
              <a:buChar char="•"/>
            </a:pPr>
            <a:r>
              <a:rPr lang="nb-NO" b="0" i="0" dirty="0">
                <a:effectLst/>
              </a:rPr>
              <a:t>Vær tydelig</a:t>
            </a:r>
          </a:p>
          <a:p>
            <a:pPr>
              <a:buFont typeface="Arial" panose="020B0604020202020204" pitchFamily="34" charset="0"/>
              <a:buChar char="•"/>
            </a:pPr>
            <a:r>
              <a:rPr lang="nb-NO" dirty="0"/>
              <a:t>Fokuser på observasjon og følelser</a:t>
            </a:r>
          </a:p>
          <a:p>
            <a:pPr>
              <a:buFont typeface="Arial" panose="020B0604020202020204" pitchFamily="34" charset="0"/>
              <a:buChar char="•"/>
            </a:pPr>
            <a:r>
              <a:rPr lang="nb-NO" b="0" i="0" dirty="0">
                <a:effectLst/>
              </a:rPr>
              <a:t>Vær ydmyk og å</a:t>
            </a:r>
            <a:r>
              <a:rPr lang="nb-NO" dirty="0"/>
              <a:t>pen</a:t>
            </a:r>
          </a:p>
          <a:p>
            <a:pPr>
              <a:buFont typeface="Arial" panose="020B0604020202020204" pitchFamily="34" charset="0"/>
              <a:buChar char="•"/>
            </a:pPr>
            <a:r>
              <a:rPr lang="nb-NO" b="0" i="0" dirty="0">
                <a:effectLst/>
              </a:rPr>
              <a:t>Vær forberedt på avvisning</a:t>
            </a:r>
          </a:p>
          <a:p>
            <a:pPr>
              <a:buFont typeface="Arial" panose="020B0604020202020204" pitchFamily="34" charset="0"/>
              <a:buChar char="•"/>
            </a:pPr>
            <a:r>
              <a:rPr lang="nb-NO" dirty="0"/>
              <a:t>Profesjonell hjelp</a:t>
            </a:r>
            <a:endParaRPr lang="nb-NO" b="0" i="0" dirty="0">
              <a:effectLst/>
            </a:endParaRPr>
          </a:p>
          <a:p>
            <a:pPr marL="0" indent="0">
              <a:buNone/>
            </a:pPr>
            <a:r>
              <a:rPr lang="nb-NO" dirty="0"/>
              <a:t>					</a:t>
            </a:r>
            <a:r>
              <a:rPr lang="nb-NO" sz="1400" dirty="0"/>
              <a:t>(ROS, udatert)</a:t>
            </a:r>
          </a:p>
        </p:txBody>
      </p:sp>
      <p:pic>
        <p:nvPicPr>
          <p:cNvPr id="3" name="Bilde 2" descr="Et bilde som inneholder himmel, person, væske, negl&#10;&#10;Automatisk generert beskrivelse">
            <a:extLst>
              <a:ext uri="{FF2B5EF4-FFF2-40B4-BE49-F238E27FC236}">
                <a16:creationId xmlns:a16="http://schemas.microsoft.com/office/drawing/2014/main" id="{66ABFE24-1F6E-0B1D-7CA0-F46064D41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020"/>
            <a:ext cx="4115958" cy="5144948"/>
          </a:xfrm>
          <a:prstGeom prst="rect">
            <a:avLst/>
          </a:prstGeom>
          <a:noFill/>
        </p:spPr>
      </p:pic>
    </p:spTree>
    <p:extLst>
      <p:ext uri="{BB962C8B-B14F-4D97-AF65-F5344CB8AC3E}">
        <p14:creationId xmlns:p14="http://schemas.microsoft.com/office/powerpoint/2010/main" val="2195016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grønn, utendørs, Plantestilk, gress&#10;&#10;Automatisk generert beskrivelse">
            <a:extLst>
              <a:ext uri="{FF2B5EF4-FFF2-40B4-BE49-F238E27FC236}">
                <a16:creationId xmlns:a16="http://schemas.microsoft.com/office/drawing/2014/main" id="{81ED0B6D-9B9C-BFC0-4F9E-B77547862772}"/>
              </a:ext>
            </a:extLst>
          </p:cNvPr>
          <p:cNvPicPr>
            <a:picLocks noChangeAspect="1"/>
          </p:cNvPicPr>
          <p:nvPr/>
        </p:nvPicPr>
        <p:blipFill rotWithShape="1">
          <a:blip r:embed="rId3">
            <a:extLst>
              <a:ext uri="{28A0092B-C50C-407E-A947-70E740481C1C}">
                <a14:useLocalDpi xmlns:a14="http://schemas.microsoft.com/office/drawing/2010/main" val="0"/>
              </a:ext>
            </a:extLst>
          </a:blip>
          <a:srcRect l="9505" r="9366" b="-2"/>
          <a:stretch/>
        </p:blipFill>
        <p:spPr>
          <a:xfrm>
            <a:off x="0" y="0"/>
            <a:ext cx="3714065" cy="6858508"/>
          </a:xfrm>
          <a:prstGeom prst="rect">
            <a:avLst/>
          </a:prstGeom>
          <a:noFill/>
        </p:spPr>
      </p:pic>
      <p:sp>
        <p:nvSpPr>
          <p:cNvPr id="11" name="Tittel 10"/>
          <p:cNvSpPr>
            <a:spLocks noGrp="1"/>
          </p:cNvSpPr>
          <p:nvPr>
            <p:ph type="title"/>
          </p:nvPr>
        </p:nvSpPr>
        <p:spPr>
          <a:xfrm>
            <a:off x="4213184" y="842330"/>
            <a:ext cx="4362267" cy="766010"/>
          </a:xfrm>
        </p:spPr>
        <p:txBody>
          <a:bodyPr vert="horz" lIns="0" tIns="0" rIns="0" bIns="0" rtlCol="0" anchor="b" anchorCtr="0">
            <a:normAutofit/>
          </a:bodyPr>
          <a:lstStyle/>
          <a:p>
            <a:r>
              <a:rPr lang="nb-NO" b="1" kern="1200">
                <a:latin typeface="+mj-lt"/>
                <a:ea typeface="+mj-ea"/>
                <a:cs typeface="+mj-cs"/>
              </a:rPr>
              <a:t>Hva er anoreksi?</a:t>
            </a:r>
          </a:p>
        </p:txBody>
      </p:sp>
      <p:sp>
        <p:nvSpPr>
          <p:cNvPr id="2" name="TekstSylinder 1">
            <a:extLst>
              <a:ext uri="{FF2B5EF4-FFF2-40B4-BE49-F238E27FC236}">
                <a16:creationId xmlns:a16="http://schemas.microsoft.com/office/drawing/2014/main" id="{82E4A53D-807C-4D6D-B804-646A022EFFF7}"/>
              </a:ext>
            </a:extLst>
          </p:cNvPr>
          <p:cNvSpPr txBox="1"/>
          <p:nvPr/>
        </p:nvSpPr>
        <p:spPr>
          <a:xfrm>
            <a:off x="4213184" y="1892002"/>
            <a:ext cx="4362266" cy="4130656"/>
          </a:xfrm>
          <a:prstGeom prst="rect">
            <a:avLst/>
          </a:prstGeom>
        </p:spPr>
        <p:txBody>
          <a:bodyPr vert="horz" lIns="0" tIns="0" rIns="0" bIns="0" rtlCol="0">
            <a:normAutofit/>
          </a:bodyPr>
          <a:lstStyle/>
          <a:p>
            <a:pPr marL="285750" indent="-291600" defTabSz="617220">
              <a:lnSpc>
                <a:spcPct val="90000"/>
              </a:lnSpc>
              <a:spcAft>
                <a:spcPts val="600"/>
              </a:spcAft>
              <a:buFont typeface="Wingdings 2" panose="05020102010507070707" pitchFamily="18" charset="2"/>
              <a:buChar char=""/>
            </a:pPr>
            <a:r>
              <a:rPr lang="nb-NO" sz="2000">
                <a:solidFill>
                  <a:schemeClr val="tx2"/>
                </a:solidFill>
              </a:rPr>
              <a:t>Frykt for vektøkning</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Forvrengt bilde av kroppen</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Reduserer matinntak</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Potensielt dødelig</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Behov for kontroll</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Varierer fra person til person</a:t>
            </a:r>
          </a:p>
          <a:p>
            <a:pPr marL="285750" indent="-291600" defTabSz="617220">
              <a:lnSpc>
                <a:spcPct val="90000"/>
              </a:lnSpc>
              <a:spcAft>
                <a:spcPts val="600"/>
              </a:spcAft>
              <a:buFont typeface="Wingdings 2" panose="05020102010507070707" pitchFamily="18" charset="2"/>
              <a:buChar char=""/>
            </a:pPr>
            <a:r>
              <a:rPr lang="nb-NO" sz="2000">
                <a:solidFill>
                  <a:schemeClr val="tx2"/>
                </a:solidFill>
              </a:rPr>
              <a:t>Komplekst</a:t>
            </a:r>
          </a:p>
        </p:txBody>
      </p:sp>
      <p:sp>
        <p:nvSpPr>
          <p:cNvPr id="16" name="Text Placeholder 4">
            <a:extLst>
              <a:ext uri="{FF2B5EF4-FFF2-40B4-BE49-F238E27FC236}">
                <a16:creationId xmlns:a16="http://schemas.microsoft.com/office/drawing/2014/main" id="{27E6E530-0561-5D5A-D4C8-0113E5CEFEB3}"/>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0469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Likestillingssenteret">
      <a:dk1>
        <a:sysClr val="windowText" lastClr="000000"/>
      </a:dk1>
      <a:lt1>
        <a:sysClr val="window" lastClr="FFFFFF"/>
      </a:lt1>
      <a:dk2>
        <a:srgbClr val="556670"/>
      </a:dk2>
      <a:lt2>
        <a:srgbClr val="E7E6E6"/>
      </a:lt2>
      <a:accent1>
        <a:srgbClr val="F7A71F"/>
      </a:accent1>
      <a:accent2>
        <a:srgbClr val="7C8990"/>
      </a:accent2>
      <a:accent3>
        <a:srgbClr val="DA4E97"/>
      </a:accent3>
      <a:accent4>
        <a:srgbClr val="8D6CAE"/>
      </a:accent4>
      <a:accent5>
        <a:srgbClr val="8DC4EC"/>
      </a:accent5>
      <a:accent6>
        <a:srgbClr val="4AAFC0"/>
      </a:accent6>
      <a:hlink>
        <a:srgbClr val="0563C1"/>
      </a:hlink>
      <a:folHlink>
        <a:srgbClr val="954F72"/>
      </a:folHlink>
    </a:clrScheme>
    <a:fontScheme name="Likestllingssente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8BF836C-55DD-48A2-AA37-1243079FB017}" vid="{D8334AF8-4958-4004-857F-5D3EB8FAC4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3BBA52DF29CA4EBC4D735762084347" ma:contentTypeVersion="18" ma:contentTypeDescription="Opprett et nytt dokument." ma:contentTypeScope="" ma:versionID="2fa48682a8b20be6e430f6976ab01922">
  <xsd:schema xmlns:xsd="http://www.w3.org/2001/XMLSchema" xmlns:xs="http://www.w3.org/2001/XMLSchema" xmlns:p="http://schemas.microsoft.com/office/2006/metadata/properties" xmlns:ns2="d5aa5b0c-cc6c-48a4-9558-8d43f73a4f1c" xmlns:ns3="bb141963-ee2d-43a3-8363-ffe15ce761ab" targetNamespace="http://schemas.microsoft.com/office/2006/metadata/properties" ma:root="true" ma:fieldsID="80ddbdeea0be2ba4ab3702fc1a30d5c9" ns2:_="" ns3:_="">
    <xsd:import namespace="d5aa5b0c-cc6c-48a4-9558-8d43f73a4f1c"/>
    <xsd:import namespace="bb141963-ee2d-43a3-8363-ffe15ce761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a5b0c-cc6c-48a4-9558-8d43f73a4f1c"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867b935-2526-4fa5-9328-ec48ee735fb8}" ma:internalName="TaxCatchAll" ma:showField="CatchAllData" ma:web="d5aa5b0c-cc6c-48a4-9558-8d43f73a4f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141963-ee2d-43a3-8363-ffe15ce761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0d4d08-86c2-47bf-b4a8-dace8e9738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141963-ee2d-43a3-8363-ffe15ce761ab">
      <Terms xmlns="http://schemas.microsoft.com/office/infopath/2007/PartnerControls"/>
    </lcf76f155ced4ddcb4097134ff3c332f>
    <TaxCatchAll xmlns="d5aa5b0c-cc6c-48a4-9558-8d43f73a4f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E891B6-6ED3-4189-924C-07DB7F8C11EC}"/>
</file>

<file path=customXml/itemProps2.xml><?xml version="1.0" encoding="utf-8"?>
<ds:datastoreItem xmlns:ds="http://schemas.openxmlformats.org/officeDocument/2006/customXml" ds:itemID="{F09C3627-2100-48D9-84DC-D201EDB212DF}">
  <ds:schemaRefs>
    <ds:schemaRef ds:uri="http://schemas.microsoft.com/office/2006/metadata/properties"/>
    <ds:schemaRef ds:uri="http://schemas.microsoft.com/office/infopath/2007/PartnerControls"/>
    <ds:schemaRef ds:uri="bb141963-ee2d-43a3-8363-ffe15ce761ab"/>
    <ds:schemaRef ds:uri="d5aa5b0c-cc6c-48a4-9558-8d43f73a4f1c"/>
  </ds:schemaRefs>
</ds:datastoreItem>
</file>

<file path=customXml/itemProps3.xml><?xml version="1.0" encoding="utf-8"?>
<ds:datastoreItem xmlns:ds="http://schemas.openxmlformats.org/officeDocument/2006/customXml" ds:itemID="{6351E7A5-0D64-4D58-8F96-F81E92D9E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3123</Words>
  <Application>Microsoft Office PowerPoint</Application>
  <PresentationFormat>Skjermfremvisning (4:3)</PresentationFormat>
  <Paragraphs>198</Paragraphs>
  <Slides>17</Slides>
  <Notes>16</Notes>
  <HiddenSlides>0</HiddenSlides>
  <MMClips>2</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Arial</vt:lpstr>
      <vt:lpstr>Calibri</vt:lpstr>
      <vt:lpstr>DK Lemon Yellow Sun</vt:lpstr>
      <vt:lpstr>Söhne</vt:lpstr>
      <vt:lpstr>Wingdings 2</vt:lpstr>
      <vt:lpstr>Office-tema</vt:lpstr>
      <vt:lpstr> Informasjon om spiseforstyrrelse</vt:lpstr>
      <vt:lpstr>Informasjonsfilm om spiseforstyrrelser</vt:lpstr>
      <vt:lpstr>Hva er spiseforstyrrelser?</vt:lpstr>
      <vt:lpstr>Hvordan påvirker en spiseforstyrrelse en persons liv?</vt:lpstr>
      <vt:lpstr>Årsaker til spiseforstyrrelse</vt:lpstr>
      <vt:lpstr>Forebygging</vt:lpstr>
      <vt:lpstr>PowerPoint-presentasjon</vt:lpstr>
      <vt:lpstr>Hvordan kan jeg hjelpe?</vt:lpstr>
      <vt:lpstr>Hva er anoreksi?</vt:lpstr>
      <vt:lpstr>Hva er bulimi?</vt:lpstr>
      <vt:lpstr>Hva er overspisingslidelse?</vt:lpstr>
      <vt:lpstr>Hva er megareksi?</vt:lpstr>
      <vt:lpstr>Hva er ortoreksi?</vt:lpstr>
      <vt:lpstr>Hva er selektive spisevansker (ARFID)?</vt:lpstr>
      <vt:lpstr>OBS: Vekt er ikke nødvendigvis avgjørende!</vt:lpstr>
      <vt:lpstr>Hvordan behandle spiseforstyrrelse?</vt:lpstr>
      <vt:lpstr>Trenger du noen å snakke med?</vt:lpstr>
    </vt:vector>
  </TitlesOfParts>
  <Company>Likestillingssenteret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Annette Solberg</dc:creator>
  <dc:description>template by addpoint.no</dc:description>
  <cp:lastModifiedBy>Kristina Miklavic</cp:lastModifiedBy>
  <cp:revision>486</cp:revision>
  <cp:lastPrinted>2019-02-25T13:33:34Z</cp:lastPrinted>
  <dcterms:created xsi:type="dcterms:W3CDTF">2017-08-03T06:28:02Z</dcterms:created>
  <dcterms:modified xsi:type="dcterms:W3CDTF">2024-03-25T07:57:40Z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Order">
    <vt:r8>6813800</vt:r8>
  </property>
  <property fmtid="{D5CDD505-2E9C-101B-9397-08002B2CF9AE}" pid="4" name="ContentTypeId">
    <vt:lpwstr>0x010100473BBA52DF29CA4EBC4D735762084347</vt:lpwstr>
  </property>
  <property fmtid="{D5CDD505-2E9C-101B-9397-08002B2CF9AE}" pid="5" name="MediaServiceImageTags">
    <vt:lpwstr/>
  </property>
</Properties>
</file>