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customXml" Target="../customXml/item1.xml"/><Relationship Id="rId2" Type="http://schemas.openxmlformats.org/officeDocument/2006/relationships/viewProps" Target="viewProps.xml"/><Relationship Id="rId1" Type="http://schemas.openxmlformats.org/officeDocument/2006/relationships/theme" Target="theme/theme1.xml"/><Relationship Id="rId11" Type="http://schemas.openxmlformats.org/officeDocument/2006/relationships/slide" Target="slides/slide6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fadb41955d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fadb41955d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fadb41955d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fadb41955d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fadb41955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fadb41955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fadb41955d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fadb41955d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fbce26f039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fbce26f039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2093400"/>
            <a:ext cx="8520600" cy="956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Når blir det ukult å si noe?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311700" y="1717650"/>
            <a:ext cx="8520600" cy="170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Alle starter på en side av rommet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Ordene som kommer på skjermen er ting vi kan finne på å kalle andre mens vi gamer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Når du synes ordene som dukker opp ikke lenger er ok, kryss over til andre siden av rommet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84875" y="152400"/>
            <a:ext cx="1174256" cy="4838699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5"/>
          <p:cNvSpPr txBox="1"/>
          <p:nvPr/>
        </p:nvSpPr>
        <p:spPr>
          <a:xfrm>
            <a:off x="929550" y="1157938"/>
            <a:ext cx="2096700" cy="6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Dårlig taper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66" name="Google Shape;66;p15"/>
          <p:cNvSpPr txBox="1"/>
          <p:nvPr/>
        </p:nvSpPr>
        <p:spPr>
          <a:xfrm>
            <a:off x="6485650" y="918650"/>
            <a:ext cx="2096700" cy="6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Idiot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2597675" y="1767238"/>
            <a:ext cx="2096700" cy="6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Aggro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68" name="Google Shape;68;p15"/>
          <p:cNvSpPr txBox="1"/>
          <p:nvPr/>
        </p:nvSpPr>
        <p:spPr>
          <a:xfrm>
            <a:off x="6000725" y="1910150"/>
            <a:ext cx="2096700" cy="6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Kjerring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1187975" y="2968538"/>
            <a:ext cx="2096700" cy="6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Bitch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2311650" y="3500163"/>
            <a:ext cx="2096700" cy="6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Mongo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5861625" y="3920550"/>
            <a:ext cx="2096700" cy="6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Hore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6485650" y="3089575"/>
            <a:ext cx="2096700" cy="6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Terrorist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54413" y="152400"/>
            <a:ext cx="1435185" cy="4838701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1625300" y="712175"/>
            <a:ext cx="2096700" cy="6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Nerd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9" name="Google Shape;79;p16"/>
          <p:cNvSpPr txBox="1"/>
          <p:nvPr/>
        </p:nvSpPr>
        <p:spPr>
          <a:xfrm>
            <a:off x="6215100" y="825800"/>
            <a:ext cx="2096700" cy="6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Dum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661000" y="1708450"/>
            <a:ext cx="2096700" cy="6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Homo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5786600" y="2571750"/>
            <a:ext cx="2096700" cy="6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Retard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2" name="Google Shape;82;p16"/>
          <p:cNvSpPr txBox="1"/>
          <p:nvPr/>
        </p:nvSpPr>
        <p:spPr>
          <a:xfrm>
            <a:off x="6277625" y="3877750"/>
            <a:ext cx="2096700" cy="6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Noob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769700" y="3877738"/>
            <a:ext cx="2096700" cy="6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Toxic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6615100" y="1698775"/>
            <a:ext cx="2096700" cy="6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Jøde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1450000" y="2704713"/>
            <a:ext cx="2096700" cy="6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Potet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4550" y="332575"/>
            <a:ext cx="1574925" cy="4658526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7"/>
          <p:cNvSpPr txBox="1"/>
          <p:nvPr/>
        </p:nvSpPr>
        <p:spPr>
          <a:xfrm>
            <a:off x="1089775" y="3705563"/>
            <a:ext cx="2096700" cy="6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E-girl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2" name="Google Shape;92;p17"/>
          <p:cNvSpPr txBox="1"/>
          <p:nvPr/>
        </p:nvSpPr>
        <p:spPr>
          <a:xfrm>
            <a:off x="6285250" y="898938"/>
            <a:ext cx="2096700" cy="6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Tjukk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1001100" y="796413"/>
            <a:ext cx="2096700" cy="6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Krenka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4" name="Google Shape;94;p17"/>
          <p:cNvSpPr txBox="1"/>
          <p:nvPr/>
        </p:nvSpPr>
        <p:spPr>
          <a:xfrm>
            <a:off x="5919475" y="3026988"/>
            <a:ext cx="2096700" cy="6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Ghetto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5" name="Google Shape;95;p17"/>
          <p:cNvSpPr txBox="1"/>
          <p:nvPr/>
        </p:nvSpPr>
        <p:spPr>
          <a:xfrm>
            <a:off x="1508175" y="1736650"/>
            <a:ext cx="2096700" cy="6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Svak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6" name="Google Shape;96;p17"/>
          <p:cNvSpPr txBox="1"/>
          <p:nvPr/>
        </p:nvSpPr>
        <p:spPr>
          <a:xfrm>
            <a:off x="6903150" y="3871813"/>
            <a:ext cx="2096700" cy="6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Transe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7" name="Google Shape;97;p17"/>
          <p:cNvSpPr txBox="1"/>
          <p:nvPr/>
        </p:nvSpPr>
        <p:spPr>
          <a:xfrm>
            <a:off x="6670400" y="1827188"/>
            <a:ext cx="2096700" cy="6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Treg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8" name="Google Shape;98;p17"/>
          <p:cNvSpPr txBox="1"/>
          <p:nvPr/>
        </p:nvSpPr>
        <p:spPr>
          <a:xfrm>
            <a:off x="738625" y="2676875"/>
            <a:ext cx="2096700" cy="6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Stygg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/>
          <p:nvPr>
            <p:ph type="ctrTitle"/>
          </p:nvPr>
        </p:nvSpPr>
        <p:spPr>
          <a:xfrm>
            <a:off x="311700" y="2093400"/>
            <a:ext cx="8520600" cy="956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Når blir det ukult å si noe?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3BBA52DF29CA4EBC4D735762084347" ma:contentTypeVersion="18" ma:contentTypeDescription="Opprett et nytt dokument." ma:contentTypeScope="" ma:versionID="2fa48682a8b20be6e430f6976ab01922">
  <xsd:schema xmlns:xsd="http://www.w3.org/2001/XMLSchema" xmlns:xs="http://www.w3.org/2001/XMLSchema" xmlns:p="http://schemas.microsoft.com/office/2006/metadata/properties" xmlns:ns2="d5aa5b0c-cc6c-48a4-9558-8d43f73a4f1c" xmlns:ns3="bb141963-ee2d-43a3-8363-ffe15ce761ab" targetNamespace="http://schemas.microsoft.com/office/2006/metadata/properties" ma:root="true" ma:fieldsID="80ddbdeea0be2ba4ab3702fc1a30d5c9" ns2:_="" ns3:_="">
    <xsd:import namespace="d5aa5b0c-cc6c-48a4-9558-8d43f73a4f1c"/>
    <xsd:import namespace="bb141963-ee2d-43a3-8363-ffe15ce761a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aa5b0c-cc6c-48a4-9558-8d43f73a4f1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867b935-2526-4fa5-9328-ec48ee735fb8}" ma:internalName="TaxCatchAll" ma:showField="CatchAllData" ma:web="d5aa5b0c-cc6c-48a4-9558-8d43f73a4f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141963-ee2d-43a3-8363-ffe15ce761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490d4d08-86c2-47bf-b4a8-dace8e97389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b141963-ee2d-43a3-8363-ffe15ce761ab">
      <Terms xmlns="http://schemas.microsoft.com/office/infopath/2007/PartnerControls"/>
    </lcf76f155ced4ddcb4097134ff3c332f>
    <TaxCatchAll xmlns="d5aa5b0c-cc6c-48a4-9558-8d43f73a4f1c" xsi:nil="true"/>
  </documentManagement>
</p:properties>
</file>

<file path=customXml/itemProps1.xml><?xml version="1.0" encoding="utf-8"?>
<ds:datastoreItem xmlns:ds="http://schemas.openxmlformats.org/officeDocument/2006/customXml" ds:itemID="{B261B635-5D61-4809-8B2F-61017D18792A}"/>
</file>

<file path=customXml/itemProps2.xml><?xml version="1.0" encoding="utf-8"?>
<ds:datastoreItem xmlns:ds="http://schemas.openxmlformats.org/officeDocument/2006/customXml" ds:itemID="{2193342B-F391-48A0-A0D6-50F411A90BC2}"/>
</file>

<file path=customXml/itemProps3.xml><?xml version="1.0" encoding="utf-8"?>
<ds:datastoreItem xmlns:ds="http://schemas.openxmlformats.org/officeDocument/2006/customXml" ds:itemID="{30D98F45-4B71-4528-8D93-E8396F5662FC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0x010100473BBA52DF29CA4EBC4D735762084347</vt:lpwstr>
  </property>
</Properties>
</file>