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88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5088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94" d="100"/>
          <a:sy n="194" d="100"/>
        </p:scale>
        <p:origin x="92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move the slide</a:t>
            </a: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notes' format</a:t>
            </a:r>
          </a:p>
        </p:txBody>
      </p:sp>
      <p:sp>
        <p:nvSpPr>
          <p:cNvPr id="42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</a:p>
        </p:txBody>
      </p:sp>
      <p:sp>
        <p:nvSpPr>
          <p:cNvPr id="43" name="PlaceHolder 4"/>
          <p:cNvSpPr>
            <a:spLocks noGrp="1"/>
          </p:cNvSpPr>
          <p:nvPr>
            <p:ph type="dt" idx="15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44" name="PlaceHolder 5"/>
          <p:cNvSpPr>
            <a:spLocks noGrp="1"/>
          </p:cNvSpPr>
          <p:nvPr>
            <p:ph type="ftr" idx="16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45" name="PlaceHolder 6"/>
          <p:cNvSpPr>
            <a:spLocks noGrp="1"/>
          </p:cNvSpPr>
          <p:nvPr>
            <p:ph type="sldNum" idx="17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488847A0-803E-4ECE-B361-413325FBEF7A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‹#›</a:t>
            </a:fld>
            <a:endParaRPr lang="en-GB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240" y="685800"/>
            <a:ext cx="6094440" cy="3427200"/>
          </a:xfrm>
          <a:prstGeom prst="rect">
            <a:avLst/>
          </a:prstGeom>
          <a:ln w="0">
            <a:noFill/>
          </a:ln>
        </p:spPr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1a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2c1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1237" cy="3427413"/>
          </a:xfrm>
          <a:prstGeom prst="rect">
            <a:avLst/>
          </a:prstGeom>
          <a:ln w="0">
            <a:noFill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1237" cy="3427413"/>
          </a:xfrm>
          <a:prstGeom prst="rect">
            <a:avLst/>
          </a:prstGeom>
          <a:ln w="0">
            <a:noFill/>
          </a:ln>
        </p:spPr>
      </p:sp>
      <p:sp>
        <p:nvSpPr>
          <p:cNvPr id="18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2a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2b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1237" cy="3427413"/>
          </a:xfrm>
          <a:prstGeom prst="rect">
            <a:avLst/>
          </a:prstGeom>
          <a:ln w="0">
            <a:noFill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2c1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381240" y="685800"/>
            <a:ext cx="6094440" cy="3427200"/>
          </a:xfrm>
          <a:prstGeom prst="rect">
            <a:avLst/>
          </a:prstGeom>
          <a:ln w="0">
            <a:noFill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2c1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1237" cy="3427413"/>
          </a:xfrm>
          <a:prstGeom prst="rect">
            <a:avLst/>
          </a:prstGeom>
          <a:ln w="0">
            <a:noFill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1237" cy="3427413"/>
          </a:xfrm>
          <a:prstGeom prst="rect">
            <a:avLst/>
          </a:prstGeom>
          <a:ln w="0">
            <a:noFill/>
          </a:ln>
        </p:spPr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2a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2b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1237" cy="3427413"/>
          </a:xfrm>
          <a:prstGeom prst="rect">
            <a:avLst/>
          </a:prstGeom>
          <a:ln w="0">
            <a:noFill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2c1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1237" cy="3427413"/>
          </a:xfrm>
          <a:prstGeom prst="rect">
            <a:avLst/>
          </a:prstGeom>
          <a:ln w="0">
            <a:noFill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2c1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1237" cy="3427413"/>
          </a:xfrm>
          <a:prstGeom prst="rect">
            <a:avLst/>
          </a:prstGeom>
          <a:ln w="0">
            <a:noFill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1237" cy="3427413"/>
          </a:xfrm>
          <a:prstGeom prst="rect">
            <a:avLst/>
          </a:prstGeom>
          <a:ln w="0">
            <a:noFill/>
          </a:ln>
        </p:spPr>
      </p:sp>
      <p:sp>
        <p:nvSpPr>
          <p:cNvPr id="19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2a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1b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1237" cy="3427413"/>
          </a:xfrm>
          <a:prstGeom prst="rect">
            <a:avLst/>
          </a:prstGeom>
          <a:ln w="0">
            <a:noFill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2b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1237" cy="3427413"/>
          </a:xfrm>
          <a:prstGeom prst="rect">
            <a:avLst/>
          </a:prstGeom>
          <a:ln w="0">
            <a:noFill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2c1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1237" cy="3427413"/>
          </a:xfrm>
          <a:prstGeom prst="rect">
            <a:avLst/>
          </a:prstGeom>
          <a:ln w="0">
            <a:noFill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2c1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1237" cy="3427413"/>
          </a:xfrm>
          <a:prstGeom prst="rect">
            <a:avLst/>
          </a:prstGeom>
          <a:ln w="0">
            <a:noFill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1237" cy="3427413"/>
          </a:xfrm>
          <a:prstGeom prst="rect">
            <a:avLst/>
          </a:prstGeom>
          <a:ln w="0">
            <a:noFill/>
          </a:ln>
        </p:spPr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2a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2b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1237" cy="3427413"/>
          </a:xfrm>
          <a:prstGeom prst="rect">
            <a:avLst/>
          </a:prstGeom>
          <a:ln w="0">
            <a:noFill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2c1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1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1237" cy="3427413"/>
          </a:xfrm>
          <a:prstGeom prst="rect">
            <a:avLst/>
          </a:prstGeom>
          <a:ln w="0">
            <a:noFill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2c1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1237" cy="3427413"/>
          </a:xfrm>
          <a:prstGeom prst="rect">
            <a:avLst/>
          </a:prstGeom>
          <a:ln w="0">
            <a:noFill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1237" cy="3427413"/>
          </a:xfrm>
          <a:prstGeom prst="rect">
            <a:avLst/>
          </a:prstGeom>
          <a:ln w="0">
            <a:noFill/>
          </a:ln>
        </p:spPr>
      </p:sp>
      <p:sp>
        <p:nvSpPr>
          <p:cNvPr id="21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2a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2b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1237" cy="3427413"/>
          </a:xfrm>
          <a:prstGeom prst="rect">
            <a:avLst/>
          </a:prstGeom>
          <a:ln w="0">
            <a:noFill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2c1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9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381240" y="685800"/>
            <a:ext cx="6094440" cy="3427200"/>
          </a:xfrm>
          <a:prstGeom prst="rect">
            <a:avLst/>
          </a:prstGeom>
          <a:ln w="0">
            <a:noFill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1c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381240" y="685800"/>
            <a:ext cx="6094440" cy="3427200"/>
          </a:xfrm>
          <a:prstGeom prst="rect">
            <a:avLst/>
          </a:prstGeom>
          <a:ln w="0">
            <a:noFill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2c1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1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1237" cy="3427413"/>
          </a:xfrm>
          <a:prstGeom prst="rect">
            <a:avLst/>
          </a:prstGeom>
          <a:ln w="0">
            <a:noFill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1b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1237" cy="3427413"/>
          </a:xfrm>
          <a:prstGeom prst="rect">
            <a:avLst/>
          </a:prstGeom>
          <a:ln w="0">
            <a:noFill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1c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5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1237" cy="3427413"/>
          </a:xfrm>
          <a:prstGeom prst="rect">
            <a:avLst/>
          </a:prstGeom>
          <a:ln w="0">
            <a:noFill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240" y="685800"/>
            <a:ext cx="6094080" cy="3427200"/>
          </a:xfrm>
          <a:prstGeom prst="rect">
            <a:avLst/>
          </a:prstGeom>
          <a:ln w="0">
            <a:noFill/>
          </a:ln>
        </p:spPr>
      </p:sp>
      <p:sp>
        <p:nvSpPr>
          <p:cNvPr id="22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1a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1d1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381240" y="685800"/>
            <a:ext cx="6094440" cy="3427200"/>
          </a:xfrm>
          <a:prstGeom prst="rect">
            <a:avLst/>
          </a:prstGeom>
          <a:ln w="0">
            <a:noFill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1d2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381240" y="685800"/>
            <a:ext cx="6094440" cy="3427200"/>
          </a:xfrm>
          <a:prstGeom prst="rect">
            <a:avLst/>
          </a:prstGeom>
          <a:ln w="0">
            <a:noFill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1237" cy="3427413"/>
          </a:xfrm>
          <a:prstGeom prst="rect">
            <a:avLst/>
          </a:prstGeom>
          <a:ln w="0">
            <a:noFill/>
          </a:ln>
        </p:spPr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2a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C493B4-6745-9FB1-2C29-0658722CC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>
            <a:extLst>
              <a:ext uri="{FF2B5EF4-FFF2-40B4-BE49-F238E27FC236}">
                <a16:creationId xmlns:a16="http://schemas.microsoft.com/office/drawing/2014/main" id="{BADF0F72-233D-FC1D-1129-F1CA5A1272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1237" cy="3427413"/>
          </a:xfrm>
          <a:prstGeom prst="rect">
            <a:avLst/>
          </a:prstGeom>
          <a:ln w="0">
            <a:noFill/>
          </a:ln>
        </p:spPr>
      </p:sp>
      <p:sp>
        <p:nvSpPr>
          <p:cNvPr id="175" name="PlaceHolder 2">
            <a:extLst>
              <a:ext uri="{FF2B5EF4-FFF2-40B4-BE49-F238E27FC236}">
                <a16:creationId xmlns:a16="http://schemas.microsoft.com/office/drawing/2014/main" id="{60779ADF-FAE7-2F4B-181E-25C8436A589F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2a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22117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2b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1237" cy="3427413"/>
          </a:xfrm>
          <a:prstGeom prst="rect">
            <a:avLst/>
          </a:prstGeom>
          <a:ln w="0">
            <a:noFill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4600" cy="4113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11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2c1</a:t>
            </a:r>
            <a:endParaRPr lang="en-GB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1237" cy="3427413"/>
          </a:xfrm>
          <a:prstGeom prst="rect">
            <a:avLst/>
          </a:prstGeom>
          <a:ln w="0">
            <a:noFill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NE_COLUMN_TEX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311760" y="555480"/>
            <a:ext cx="2806200" cy="7538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 fontScale="92500" lnSpcReduction="19999"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311760" y="1389600"/>
            <a:ext cx="2806200" cy="31780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fontScale="325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sldNum" idx="1"/>
          </p:nvPr>
        </p:nvSpPr>
        <p:spPr>
          <a:xfrm>
            <a:off x="8472600" y="4663440"/>
            <a:ext cx="546840" cy="3916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no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71983D4-1E01-4B2C-B54C-120BB100D2A1}" type="slidenum">
              <a:rPr lang="no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GB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8680" cy="5709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lnSpcReduction="9999"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18680" cy="34149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32" name="PlaceHolder 3"/>
          <p:cNvSpPr>
            <a:spLocks noGrp="1"/>
          </p:cNvSpPr>
          <p:nvPr>
            <p:ph type="sldNum" idx="12"/>
          </p:nvPr>
        </p:nvSpPr>
        <p:spPr>
          <a:xfrm>
            <a:off x="8472600" y="4663440"/>
            <a:ext cx="546840" cy="3916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no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1551FDA-0ACD-45B8-BACC-90F400E252D8}" type="slidenum">
              <a:rPr lang="no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GB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_AND_TWO_COLUMNS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8680" cy="5709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lnSpcReduction="9999"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3998160" cy="34149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832280" y="1152360"/>
            <a:ext cx="3998160" cy="34149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36" name="PlaceHolder 4"/>
          <p:cNvSpPr>
            <a:spLocks noGrp="1"/>
          </p:cNvSpPr>
          <p:nvPr>
            <p:ph type="sldNum" idx="13"/>
          </p:nvPr>
        </p:nvSpPr>
        <p:spPr>
          <a:xfrm>
            <a:off x="8472600" y="4663440"/>
            <a:ext cx="546840" cy="3916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no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FE43E82-C7CA-4C31-BCD9-E7098EC914B7}" type="slidenum">
              <a:rPr lang="no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GB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_ONLY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18680" cy="5709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lnSpcReduction="9999"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8" name="PlaceHolder 2"/>
          <p:cNvSpPr>
            <a:spLocks noGrp="1"/>
          </p:cNvSpPr>
          <p:nvPr>
            <p:ph type="sldNum" idx="14"/>
          </p:nvPr>
        </p:nvSpPr>
        <p:spPr>
          <a:xfrm>
            <a:off x="8472600" y="4663440"/>
            <a:ext cx="546840" cy="3916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no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20C0C945-1EE8-40A8-8159-81E7769BBAE2}" type="slidenum">
              <a:rPr lang="no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GB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8160" cy="2982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IN_POIN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90320" y="450000"/>
            <a:ext cx="6365880" cy="40896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4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4" name="PlaceHolder 2"/>
          <p:cNvSpPr>
            <a:spLocks noGrp="1"/>
          </p:cNvSpPr>
          <p:nvPr>
            <p:ph type="sldNum" idx="2"/>
          </p:nvPr>
        </p:nvSpPr>
        <p:spPr>
          <a:xfrm>
            <a:off x="8472600" y="4663440"/>
            <a:ext cx="546840" cy="3916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no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411C108-013A-4237-95AA-DAC0BFD5A9FA}" type="slidenum">
              <a:rPr lang="no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GB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8160" cy="2982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_TITLE_AND_DESCRIPTION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6;p9"/>
          <p:cNvSpPr/>
          <p:nvPr/>
        </p:nvSpPr>
        <p:spPr>
          <a:xfrm>
            <a:off x="4572000" y="0"/>
            <a:ext cx="4570200" cy="5142600"/>
          </a:xfrm>
          <a:prstGeom prst="rect">
            <a:avLst/>
          </a:prstGeom>
          <a:solidFill>
            <a:schemeClr val="lt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ctr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GB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265680" y="1233000"/>
            <a:ext cx="4043520" cy="1481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4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939560" y="723960"/>
            <a:ext cx="3835080" cy="36936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 fontScale="85000" lnSpcReduction="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sldNum" idx="3"/>
          </p:nvPr>
        </p:nvSpPr>
        <p:spPr>
          <a:xfrm>
            <a:off x="8472600" y="4663440"/>
            <a:ext cx="546840" cy="3916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no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2B9B6EF-42D8-4902-B000-058892536AD1}" type="slidenum">
              <a:rPr lang="no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GB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APTION_ONLY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body"/>
          </p:nvPr>
        </p:nvSpPr>
        <p:spPr>
          <a:xfrm>
            <a:off x="311760" y="4231080"/>
            <a:ext cx="5996880" cy="6033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 fontScale="250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11" name="PlaceHolder 2"/>
          <p:cNvSpPr>
            <a:spLocks noGrp="1"/>
          </p:cNvSpPr>
          <p:nvPr>
            <p:ph type="sldNum" idx="4"/>
          </p:nvPr>
        </p:nvSpPr>
        <p:spPr>
          <a:xfrm>
            <a:off x="8472600" y="4663440"/>
            <a:ext cx="546840" cy="3916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no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99F1FDF-49A9-49C0-A698-0762DCB22FE6}" type="slidenum">
              <a:rPr lang="no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GB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160" cy="85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18680" cy="20512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5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4" name="PlaceHolder 2"/>
          <p:cNvSpPr>
            <a:spLocks noGrp="1"/>
          </p:cNvSpPr>
          <p:nvPr>
            <p:ph type="sldNum" idx="5"/>
          </p:nvPr>
        </p:nvSpPr>
        <p:spPr>
          <a:xfrm>
            <a:off x="8472600" y="4663440"/>
            <a:ext cx="546840" cy="3916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no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CFDC803-E629-4DDF-AF76-0248C705FF79}" type="slidenum">
              <a:rPr lang="no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GB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7800" cy="298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IG_NUMBER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11760" y="1106280"/>
            <a:ext cx="8518680" cy="1962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 lnSpcReduction="9999"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2000" b="0" u="none" strike="noStrike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xx%</a:t>
            </a:r>
            <a:endParaRPr lang="en-GB" sz="1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311760" y="3152520"/>
            <a:ext cx="8518680" cy="12992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fontScale="475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18" name="PlaceHolder 3"/>
          <p:cNvSpPr>
            <a:spLocks noGrp="1"/>
          </p:cNvSpPr>
          <p:nvPr>
            <p:ph type="sldNum" idx="6"/>
          </p:nvPr>
        </p:nvSpPr>
        <p:spPr>
          <a:xfrm>
            <a:off x="8472600" y="4663440"/>
            <a:ext cx="546840" cy="3916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no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EE1C3448-B689-447C-975C-56FD0A0D7F73}" type="slidenum">
              <a:rPr lang="no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GB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sldNum" idx="7"/>
          </p:nvPr>
        </p:nvSpPr>
        <p:spPr>
          <a:xfrm>
            <a:off x="8472600" y="4663440"/>
            <a:ext cx="546840" cy="3916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no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CC1900A-EBB7-4933-BA86-7D319CE9A80D}" type="slidenum">
              <a:rPr lang="no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GB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8160" cy="85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8160" cy="2982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JEC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7800" cy="855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8227800" cy="339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  <p:sp>
        <p:nvSpPr>
          <p:cNvPr id="24" name="PlaceHolder 3"/>
          <p:cNvSpPr>
            <a:spLocks noGrp="1"/>
          </p:cNvSpPr>
          <p:nvPr>
            <p:ph type="dt" idx="8"/>
          </p:nvPr>
        </p:nvSpPr>
        <p:spPr>
          <a:xfrm>
            <a:off x="457200" y="4767480"/>
            <a:ext cx="2131920" cy="2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25" name="PlaceHolder 4"/>
          <p:cNvSpPr>
            <a:spLocks noGrp="1"/>
          </p:cNvSpPr>
          <p:nvPr>
            <p:ph type="ftr" idx="9"/>
          </p:nvPr>
        </p:nvSpPr>
        <p:spPr>
          <a:xfrm>
            <a:off x="3124080" y="4767480"/>
            <a:ext cx="2893680" cy="2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26" name="PlaceHolder 5"/>
          <p:cNvSpPr>
            <a:spLocks noGrp="1"/>
          </p:cNvSpPr>
          <p:nvPr>
            <p:ph type="sldNum" idx="10"/>
          </p:nvPr>
        </p:nvSpPr>
        <p:spPr>
          <a:xfrm>
            <a:off x="6553080" y="4767480"/>
            <a:ext cx="2131920" cy="27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no" sz="1200" b="0" u="none" strike="noStrike">
                <a:solidFill>
                  <a:schemeClr val="dk2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8650B7FE-3279-4A04-9164-7E0705233B34}" type="slidenum">
              <a:rPr lang="no" sz="1200" b="0" u="none" strike="noStrike">
                <a:solidFill>
                  <a:schemeClr val="dk2"/>
                </a:solidFill>
                <a:effectLst/>
                <a:uFillTx/>
                <a:latin typeface="Calibri"/>
                <a:ea typeface="Calibri"/>
              </a:rPr>
              <a:t>‹#›</a:t>
            </a:fld>
            <a:endParaRPr lang="en-GB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_HEADER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11760" y="2151000"/>
            <a:ext cx="8518680" cy="8398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3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28" name="PlaceHolder 2"/>
          <p:cNvSpPr>
            <a:spLocks noGrp="1"/>
          </p:cNvSpPr>
          <p:nvPr>
            <p:ph type="sldNum" idx="11"/>
          </p:nvPr>
        </p:nvSpPr>
        <p:spPr>
          <a:xfrm>
            <a:off x="8472600" y="4663440"/>
            <a:ext cx="546840" cy="3916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no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C5CACE5-39AC-494D-8D84-512CD49AF27E}" type="slidenum">
              <a:rPr lang="no" sz="1000" b="0" u="none" strike="noStrike">
                <a:solidFill>
                  <a:schemeClr val="dk2"/>
                </a:solidFill>
                <a:effectLst/>
                <a:uFillTx/>
                <a:latin typeface="Arial"/>
                <a:ea typeface="Arial"/>
              </a:rPr>
              <a:t>‹#›</a:t>
            </a:fld>
            <a:endParaRPr lang="en-GB" sz="1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8160" cy="2982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slide" Target="slide13.xml"/><Relationship Id="rId5" Type="http://schemas.openxmlformats.org/officeDocument/2006/relationships/image" Target="../media/image11.png"/><Relationship Id="rId4" Type="http://schemas.openxmlformats.org/officeDocument/2006/relationships/slide" Target="slide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slide" Target="slide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slide" Target="slide17.xml"/><Relationship Id="rId5" Type="http://schemas.openxmlformats.org/officeDocument/2006/relationships/image" Target="../media/image11.png"/><Relationship Id="rId4" Type="http://schemas.openxmlformats.org/officeDocument/2006/relationships/slide" Target="slide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slide" Target="slide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slide" Target="slide21.xml"/><Relationship Id="rId5" Type="http://schemas.openxmlformats.org/officeDocument/2006/relationships/image" Target="../media/image11.png"/><Relationship Id="rId4" Type="http://schemas.openxmlformats.org/officeDocument/2006/relationships/slide" Target="slide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slide" Target="slide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6" Type="http://schemas.openxmlformats.org/officeDocument/2006/relationships/slide" Target="slide25.xml"/><Relationship Id="rId5" Type="http://schemas.openxmlformats.org/officeDocument/2006/relationships/image" Target="../media/image11.png"/><Relationship Id="rId4" Type="http://schemas.openxmlformats.org/officeDocument/2006/relationships/slide" Target="slide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slide" Target="slide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6" Type="http://schemas.openxmlformats.org/officeDocument/2006/relationships/slide" Target="slide29.xml"/><Relationship Id="rId5" Type="http://schemas.openxmlformats.org/officeDocument/2006/relationships/image" Target="../media/image11.png"/><Relationship Id="rId4" Type="http://schemas.openxmlformats.org/officeDocument/2006/relationships/slide" Target="slide3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slide" Target="slide3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slide" Target="slide6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slide" Target="slide9.xml"/><Relationship Id="rId5" Type="http://schemas.openxmlformats.org/officeDocument/2006/relationships/image" Target="../media/image11.png"/><Relationship Id="rId4" Type="http://schemas.openxmlformats.org/officeDocument/2006/relationships/slide" Target="slide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slide" Target="slide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44040" y="0"/>
            <a:ext cx="7846920" cy="22226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rm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4200" b="0" u="none" strike="noStrike">
                <a:solidFill>
                  <a:srgbClr val="662E66"/>
                </a:solidFill>
                <a:effectLst/>
                <a:uFillTx/>
                <a:latin typeface="Franklin Gothic Book"/>
                <a:ea typeface="Arial"/>
              </a:rPr>
              <a:t>Velkommen til</a:t>
            </a:r>
            <a:br>
              <a:rPr sz="5500"/>
            </a:br>
            <a:r>
              <a:rPr lang="no" sz="5500" b="0" u="none" strike="noStrike">
                <a:solidFill>
                  <a:srgbClr val="662E66"/>
                </a:solidFill>
                <a:effectLst/>
                <a:uFillTx/>
                <a:latin typeface="Franklin Gothic Heavy"/>
                <a:ea typeface="Arial"/>
              </a:rPr>
              <a:t>VOKTERENS VALG</a:t>
            </a:r>
            <a:endParaRPr lang="en-GB" sz="5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7" name="Google Shape;61;p14"/>
          <p:cNvPicPr/>
          <p:nvPr/>
        </p:nvPicPr>
        <p:blipFill>
          <a:blip r:embed="rId4"/>
          <a:stretch/>
        </p:blipFill>
        <p:spPr>
          <a:xfrm>
            <a:off x="5319000" y="1512360"/>
            <a:ext cx="2806560" cy="2806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" name="Google Shape;62;p14"/>
          <p:cNvPicPr/>
          <p:nvPr/>
        </p:nvPicPr>
        <p:blipFill>
          <a:blip r:embed="rId5"/>
          <a:stretch/>
        </p:blipFill>
        <p:spPr>
          <a:xfrm>
            <a:off x="1853640" y="2414520"/>
            <a:ext cx="2611440" cy="2611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" name="Google Shape;63;p14"/>
          <p:cNvPicPr/>
          <p:nvPr/>
        </p:nvPicPr>
        <p:blipFill>
          <a:blip r:embed="rId6"/>
          <a:stretch/>
        </p:blipFill>
        <p:spPr>
          <a:xfrm>
            <a:off x="4294080" y="4115880"/>
            <a:ext cx="3539880" cy="3540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" name="Google Shape;64;p14"/>
          <p:cNvPicPr/>
          <p:nvPr/>
        </p:nvPicPr>
        <p:blipFill>
          <a:blip r:embed="rId6"/>
          <a:stretch/>
        </p:blipFill>
        <p:spPr>
          <a:xfrm>
            <a:off x="6873120" y="4476600"/>
            <a:ext cx="3539880" cy="3540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" name="Google Shape;65;p14"/>
          <p:cNvPicPr/>
          <p:nvPr/>
        </p:nvPicPr>
        <p:blipFill>
          <a:blip r:embed="rId7"/>
          <a:stretch/>
        </p:blipFill>
        <p:spPr>
          <a:xfrm>
            <a:off x="959040" y="3675600"/>
            <a:ext cx="5141880" cy="5142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" name="Google Shape;66;p14"/>
          <p:cNvPicPr/>
          <p:nvPr/>
        </p:nvPicPr>
        <p:blipFill>
          <a:blip r:embed="rId6"/>
          <a:stretch/>
        </p:blipFill>
        <p:spPr>
          <a:xfrm>
            <a:off x="7898040" y="4115880"/>
            <a:ext cx="3539880" cy="35402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ktangel 81"/>
          <p:cNvSpPr/>
          <p:nvPr/>
        </p:nvSpPr>
        <p:spPr>
          <a:xfrm>
            <a:off x="720000" y="540000"/>
            <a:ext cx="7738920" cy="1798920"/>
          </a:xfrm>
          <a:prstGeom prst="rect">
            <a:avLst/>
          </a:prstGeom>
          <a:solidFill>
            <a:srgbClr val="F3A6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3" name="Bilde 82"/>
          <p:cNvPicPr/>
          <p:nvPr/>
        </p:nvPicPr>
        <p:blipFill>
          <a:blip r:embed="rId4"/>
          <a:stretch/>
        </p:blipFill>
        <p:spPr>
          <a:xfrm>
            <a:off x="8019360" y="3420000"/>
            <a:ext cx="980280" cy="107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4" name="PlaceHolder 10"/>
          <p:cNvSpPr/>
          <p:nvPr/>
        </p:nvSpPr>
        <p:spPr>
          <a:xfrm>
            <a:off x="900000" y="540000"/>
            <a:ext cx="7379640" cy="179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no" sz="4200" b="1" u="none" strike="noStrike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Du ser at det såret vennen din. Du tenker deg om og sier unnskyld. </a:t>
            </a:r>
            <a:endParaRPr lang="en-GB" sz="4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ktangel 84"/>
          <p:cNvSpPr/>
          <p:nvPr/>
        </p:nvSpPr>
        <p:spPr>
          <a:xfrm>
            <a:off x="720000" y="540000"/>
            <a:ext cx="7738920" cy="1799640"/>
          </a:xfrm>
          <a:prstGeom prst="rect">
            <a:avLst/>
          </a:prstGeom>
          <a:solidFill>
            <a:srgbClr val="F3A6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PlaceHolder 1"/>
          <p:cNvSpPr>
            <a:spLocks noGrp="1"/>
          </p:cNvSpPr>
          <p:nvPr>
            <p:ph/>
          </p:nvPr>
        </p:nvSpPr>
        <p:spPr>
          <a:xfrm>
            <a:off x="899640" y="574601"/>
            <a:ext cx="7379640" cy="17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 fontScale="77500" lnSpcReduction="20000"/>
          </a:bodyPr>
          <a:lstStyle/>
          <a:p>
            <a:pPr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no" sz="4200" b="1" u="none" strike="noStrike" dirty="0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Du gamer med noen venner. Noen gjør feil og resten av gjengen begynner å le. «Seriøst?» «Du suger!» Hva gjør du?</a:t>
            </a:r>
            <a:endParaRPr lang="en-GB" sz="4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87" name="Bilde 86"/>
          <p:cNvPicPr/>
          <p:nvPr/>
        </p:nvPicPr>
        <p:blipFill>
          <a:blip r:embed="rId4"/>
          <a:stretch/>
        </p:blipFill>
        <p:spPr>
          <a:xfrm>
            <a:off x="8019360" y="3420000"/>
            <a:ext cx="980280" cy="1079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/>
          </p:nvPr>
        </p:nvSpPr>
        <p:spPr>
          <a:xfrm>
            <a:off x="4572000" y="0"/>
            <a:ext cx="4570200" cy="2570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marL="343080"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3200" b="1" u="none" strike="noStrike" dirty="0">
                <a:solidFill>
                  <a:srgbClr val="662E66"/>
                </a:solidFill>
                <a:effectLst/>
                <a:highlight>
                  <a:srgbClr val="F3A600"/>
                </a:highlight>
                <a:uFillTx/>
                <a:latin typeface="Franklin Gothic Demi"/>
                <a:ea typeface="Arial"/>
              </a:rPr>
              <a:t>Ler med dem.</a:t>
            </a:r>
            <a:endParaRPr lang="en-GB" sz="3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/>
          </p:nvPr>
        </p:nvSpPr>
        <p:spPr>
          <a:xfrm>
            <a:off x="4572000" y="2571480"/>
            <a:ext cx="4570200" cy="2570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marL="343080"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3200" b="1" u="none" strike="noStrike" dirty="0">
                <a:solidFill>
                  <a:srgbClr val="662E66"/>
                </a:solidFill>
                <a:effectLst/>
                <a:highlight>
                  <a:srgbClr val="F3A600"/>
                </a:highlight>
                <a:uFillTx/>
                <a:latin typeface="Franklin Gothic Demi"/>
                <a:ea typeface="Arial"/>
              </a:rPr>
              <a:t>Sier «slapp av</a:t>
            </a:r>
            <a:r>
              <a:rPr lang="no" sz="3200" b="1" dirty="0">
                <a:solidFill>
                  <a:srgbClr val="662E66"/>
                </a:solidFill>
                <a:highlight>
                  <a:srgbClr val="F3A600"/>
                </a:highlight>
                <a:latin typeface="Franklin Gothic Demi"/>
                <a:ea typeface="Arial"/>
              </a:rPr>
              <a:t>»</a:t>
            </a:r>
            <a:r>
              <a:rPr lang="no" sz="3200" b="1" u="none" strike="noStrike" dirty="0">
                <a:solidFill>
                  <a:srgbClr val="662E66"/>
                </a:solidFill>
                <a:effectLst/>
                <a:highlight>
                  <a:srgbClr val="F3A600"/>
                </a:highlight>
                <a:uFillTx/>
                <a:latin typeface="Franklin Gothic Demi"/>
                <a:ea typeface="Arial"/>
              </a:rPr>
              <a:t>.</a:t>
            </a:r>
            <a:endParaRPr lang="en-GB" sz="3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90" name="Google Shape;109;p 4">
            <a:hlinkClick r:id="rId4" action="ppaction://hlinksldjump"/>
          </p:cNvPr>
          <p:cNvPicPr/>
          <p:nvPr/>
        </p:nvPicPr>
        <p:blipFill>
          <a:blip r:embed="rId5"/>
          <a:stretch/>
        </p:blipFill>
        <p:spPr>
          <a:xfrm>
            <a:off x="0" y="2570040"/>
            <a:ext cx="9142200" cy="2570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1" name="Google Shape;110;p 4">
            <a:hlinkClick r:id="rId6" action="ppaction://hlinksldjump"/>
          </p:cNvPr>
          <p:cNvPicPr/>
          <p:nvPr/>
        </p:nvPicPr>
        <p:blipFill>
          <a:blip r:embed="rId5"/>
          <a:stretch/>
        </p:blipFill>
        <p:spPr>
          <a:xfrm>
            <a:off x="0" y="0"/>
            <a:ext cx="9144000" cy="25704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ktangel 91"/>
          <p:cNvSpPr/>
          <p:nvPr/>
        </p:nvSpPr>
        <p:spPr>
          <a:xfrm>
            <a:off x="720000" y="540000"/>
            <a:ext cx="7738920" cy="1798920"/>
          </a:xfrm>
          <a:prstGeom prst="rect">
            <a:avLst/>
          </a:prstGeom>
          <a:solidFill>
            <a:srgbClr val="F3A6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3" name="Google Shape;116;p 7">
            <a:hlinkClick r:id="rId4" action="ppaction://hlinksldjump"/>
          </p:cNvPr>
          <p:cNvPicPr/>
          <p:nvPr/>
        </p:nvPicPr>
        <p:blipFill>
          <a:blip r:embed="rId5"/>
          <a:stretch/>
        </p:blipFill>
        <p:spPr>
          <a:xfrm>
            <a:off x="0" y="0"/>
            <a:ext cx="9142200" cy="5142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4" name="Bilde 93">
            <a:hlinkClick r:id="rId4" action="ppaction://hlinksldjump"/>
          </p:cNvPr>
          <p:cNvPicPr/>
          <p:nvPr/>
        </p:nvPicPr>
        <p:blipFill>
          <a:blip r:embed="rId6"/>
          <a:stretch/>
        </p:blipFill>
        <p:spPr>
          <a:xfrm>
            <a:off x="8019360" y="3420000"/>
            <a:ext cx="980280" cy="107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5" name="PlaceHolder 46"/>
          <p:cNvSpPr/>
          <p:nvPr/>
        </p:nvSpPr>
        <p:spPr>
          <a:xfrm>
            <a:off x="900000" y="540000"/>
            <a:ext cx="7379640" cy="179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no" sz="4200" b="1" u="none" strike="noStrike" dirty="0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Dere ler. Vennen din blir stille og logger av.</a:t>
            </a:r>
            <a:endParaRPr lang="en-GB" sz="4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ektangel 95"/>
          <p:cNvSpPr/>
          <p:nvPr/>
        </p:nvSpPr>
        <p:spPr>
          <a:xfrm>
            <a:off x="720000" y="540000"/>
            <a:ext cx="7738920" cy="1798920"/>
          </a:xfrm>
          <a:prstGeom prst="rect">
            <a:avLst/>
          </a:prstGeom>
          <a:solidFill>
            <a:srgbClr val="F3A6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7" name="Bilde 96"/>
          <p:cNvPicPr/>
          <p:nvPr/>
        </p:nvPicPr>
        <p:blipFill>
          <a:blip r:embed="rId4"/>
          <a:stretch/>
        </p:blipFill>
        <p:spPr>
          <a:xfrm>
            <a:off x="8019360" y="3420000"/>
            <a:ext cx="980280" cy="107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8" name="PlaceHolder 49"/>
          <p:cNvSpPr/>
          <p:nvPr/>
        </p:nvSpPr>
        <p:spPr>
          <a:xfrm>
            <a:off x="900000" y="540000"/>
            <a:ext cx="7379640" cy="179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77500" lnSpcReduction="20000"/>
          </a:bodyPr>
          <a:lstStyle/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no" sz="4200" b="1" u="none" strike="noStrike" dirty="0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Du ber gjengen om å roe seg ned.</a:t>
            </a:r>
            <a:endParaRPr lang="en-GB" sz="4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no" sz="4200" b="1" u="none" strike="noStrike" dirty="0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Senere på kvelden sender vennen din deg en melding: «Takk for at du sa ifra.»</a:t>
            </a:r>
            <a:endParaRPr lang="en-GB" sz="4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ktangel 98"/>
          <p:cNvSpPr/>
          <p:nvPr/>
        </p:nvSpPr>
        <p:spPr>
          <a:xfrm>
            <a:off x="720000" y="540000"/>
            <a:ext cx="7738920" cy="2158920"/>
          </a:xfrm>
          <a:prstGeom prst="rect">
            <a:avLst/>
          </a:prstGeom>
          <a:solidFill>
            <a:srgbClr val="F3A6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PlaceHolder 1"/>
          <p:cNvSpPr>
            <a:spLocks noGrp="1"/>
          </p:cNvSpPr>
          <p:nvPr>
            <p:ph/>
          </p:nvPr>
        </p:nvSpPr>
        <p:spPr>
          <a:xfrm>
            <a:off x="900000" y="720000"/>
            <a:ext cx="7379640" cy="17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 fontScale="77500" lnSpcReduction="20000"/>
          </a:bodyPr>
          <a:lstStyle/>
          <a:p>
            <a:pPr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no" sz="4200" b="1" u="none" strike="noStrike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Du er i gruppechatten med noen venner. Plutselig så begynner Axel og Irina å kjefte på hverandre. Hva gjør du?</a:t>
            </a:r>
            <a:endParaRPr lang="en-GB" sz="4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01" name="Bilde 100"/>
          <p:cNvPicPr/>
          <p:nvPr/>
        </p:nvPicPr>
        <p:blipFill>
          <a:blip r:embed="rId4"/>
          <a:stretch/>
        </p:blipFill>
        <p:spPr>
          <a:xfrm>
            <a:off x="8019360" y="3420000"/>
            <a:ext cx="980280" cy="1079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/>
          </p:nvPr>
        </p:nvSpPr>
        <p:spPr>
          <a:xfrm>
            <a:off x="4572000" y="0"/>
            <a:ext cx="4570200" cy="2570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marL="343080"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3200" b="1" u="none" strike="noStrike" dirty="0">
                <a:solidFill>
                  <a:srgbClr val="662E66"/>
                </a:solidFill>
                <a:effectLst/>
                <a:highlight>
                  <a:srgbClr val="F3A600"/>
                </a:highlight>
                <a:uFillTx/>
                <a:latin typeface="Franklin Gothic Demi"/>
                <a:ea typeface="Arial"/>
              </a:rPr>
              <a:t>Skifter tema</a:t>
            </a:r>
            <a:endParaRPr lang="en-GB" sz="3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4572000" y="2571480"/>
            <a:ext cx="4570200" cy="2570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marL="343080"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3200" b="1" u="none" strike="noStrike" dirty="0">
                <a:solidFill>
                  <a:srgbClr val="662E66"/>
                </a:solidFill>
                <a:effectLst/>
                <a:highlight>
                  <a:srgbClr val="F3A600"/>
                </a:highlight>
                <a:uFillTx/>
                <a:latin typeface="Franklin Gothic Demi"/>
                <a:ea typeface="Arial"/>
              </a:rPr>
              <a:t>Sier «stopp»</a:t>
            </a:r>
            <a:endParaRPr lang="en-GB" sz="3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04" name="Google Shape;109;p 2">
            <a:hlinkClick r:id="rId4" action="ppaction://hlinksldjump"/>
          </p:cNvPr>
          <p:cNvPicPr/>
          <p:nvPr/>
        </p:nvPicPr>
        <p:blipFill>
          <a:blip r:embed="rId5"/>
          <a:stretch/>
        </p:blipFill>
        <p:spPr>
          <a:xfrm>
            <a:off x="0" y="2574688"/>
            <a:ext cx="9144000" cy="2570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5" name="Google Shape;110;p 2">
            <a:hlinkClick r:id="rId6" action="ppaction://hlinksldjump"/>
          </p:cNvPr>
          <p:cNvPicPr/>
          <p:nvPr/>
        </p:nvPicPr>
        <p:blipFill>
          <a:blip r:embed="rId5"/>
          <a:stretch/>
        </p:blipFill>
        <p:spPr>
          <a:xfrm>
            <a:off x="0" y="0"/>
            <a:ext cx="9144000" cy="25704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Rektangel 105"/>
          <p:cNvSpPr/>
          <p:nvPr/>
        </p:nvSpPr>
        <p:spPr>
          <a:xfrm>
            <a:off x="720000" y="540000"/>
            <a:ext cx="7738920" cy="1798920"/>
          </a:xfrm>
          <a:prstGeom prst="rect">
            <a:avLst/>
          </a:prstGeom>
          <a:solidFill>
            <a:srgbClr val="F3A6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7" name="Google Shape;116;p 3">
            <a:hlinkClick r:id="rId4" action="ppaction://hlinksldjump"/>
          </p:cNvPr>
          <p:cNvPicPr/>
          <p:nvPr/>
        </p:nvPicPr>
        <p:blipFill>
          <a:blip r:embed="rId5"/>
          <a:stretch/>
        </p:blipFill>
        <p:spPr>
          <a:xfrm>
            <a:off x="0" y="0"/>
            <a:ext cx="9142200" cy="5142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8" name="Bilde 107">
            <a:hlinkClick r:id="rId4" action="ppaction://hlinksldjump"/>
          </p:cNvPr>
          <p:cNvPicPr/>
          <p:nvPr/>
        </p:nvPicPr>
        <p:blipFill>
          <a:blip r:embed="rId6"/>
          <a:stretch/>
        </p:blipFill>
        <p:spPr>
          <a:xfrm>
            <a:off x="8019360" y="3420000"/>
            <a:ext cx="980280" cy="107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9" name="PlaceHolder 20"/>
          <p:cNvSpPr/>
          <p:nvPr/>
        </p:nvSpPr>
        <p:spPr>
          <a:xfrm>
            <a:off x="900000" y="540000"/>
            <a:ext cx="7379640" cy="179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no" sz="4200" b="1" u="none" strike="noStrike" dirty="0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Du prøver å skifte tema, men de sier styggere og styggere ting. Til slutt forlater Axel chatten.</a:t>
            </a:r>
            <a:endParaRPr lang="en-GB" sz="4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Rektangel 109"/>
          <p:cNvSpPr/>
          <p:nvPr/>
        </p:nvSpPr>
        <p:spPr>
          <a:xfrm>
            <a:off x="720000" y="540000"/>
            <a:ext cx="7738920" cy="1798920"/>
          </a:xfrm>
          <a:prstGeom prst="rect">
            <a:avLst/>
          </a:prstGeom>
          <a:solidFill>
            <a:srgbClr val="F3A6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1" name="Bilde 110"/>
          <p:cNvPicPr/>
          <p:nvPr/>
        </p:nvPicPr>
        <p:blipFill>
          <a:blip r:embed="rId4"/>
          <a:stretch/>
        </p:blipFill>
        <p:spPr>
          <a:xfrm>
            <a:off x="8019360" y="3420000"/>
            <a:ext cx="980280" cy="107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2" name="PlaceHolder 23"/>
          <p:cNvSpPr/>
          <p:nvPr/>
        </p:nvSpPr>
        <p:spPr>
          <a:xfrm>
            <a:off x="900000" y="904775"/>
            <a:ext cx="7379640" cy="14348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85000" lnSpcReduction="20000"/>
          </a:bodyPr>
          <a:lstStyle/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no" sz="4200" b="1" u="none" strike="noStrike" dirty="0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Du sier stopp og chatten blir helt stille. Irina sier unnskyld. Axel sier takk og sier også unnskyld.</a:t>
            </a:r>
            <a:endParaRPr lang="en-GB" sz="4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endParaRPr lang="en-GB" sz="4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Rektangel 112"/>
          <p:cNvSpPr/>
          <p:nvPr/>
        </p:nvSpPr>
        <p:spPr>
          <a:xfrm>
            <a:off x="702540" y="466092"/>
            <a:ext cx="7738920" cy="1979640"/>
          </a:xfrm>
          <a:prstGeom prst="rect">
            <a:avLst/>
          </a:prstGeom>
          <a:solidFill>
            <a:srgbClr val="F3A6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PlaceHolder 1"/>
          <p:cNvSpPr>
            <a:spLocks noGrp="1"/>
          </p:cNvSpPr>
          <p:nvPr>
            <p:ph/>
          </p:nvPr>
        </p:nvSpPr>
        <p:spPr>
          <a:xfrm>
            <a:off x="882180" y="527076"/>
            <a:ext cx="7379640" cy="1918656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 fontScale="70000" lnSpcReduction="20000"/>
          </a:bodyPr>
          <a:lstStyle/>
          <a:p>
            <a:pPr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no" sz="4200" b="1" u="none" strike="noStrike" dirty="0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Venninnen din viser deg et bilde på mobilen. Hun ler og sier «Haha, se så ekkel han er.» </a:t>
            </a:r>
            <a:endParaRPr lang="en-GB" sz="4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no" sz="4200" b="1" u="none" strike="noStrike" dirty="0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Du kjenner igjen gutten på bildet. Han går på skolen din. Hva gjør du?</a:t>
            </a:r>
            <a:endParaRPr lang="en-GB" sz="4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15" name="Bilde 114"/>
          <p:cNvPicPr/>
          <p:nvPr/>
        </p:nvPicPr>
        <p:blipFill>
          <a:blip r:embed="rId4"/>
          <a:stretch/>
        </p:blipFill>
        <p:spPr>
          <a:xfrm>
            <a:off x="8019360" y="3420000"/>
            <a:ext cx="980280" cy="1079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/>
          </p:nvPr>
        </p:nvSpPr>
        <p:spPr>
          <a:xfrm>
            <a:off x="457200" y="874440"/>
            <a:ext cx="8227800" cy="339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4400" b="0" u="none" strike="noStrike" dirty="0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Du skal nå inn i noen situasjoner som du kan kjenne deg igjen i.</a:t>
            </a:r>
            <a:endParaRPr lang="en-GB" sz="4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4" name="Google Shape;72;p15"/>
          <p:cNvPicPr/>
          <p:nvPr/>
        </p:nvPicPr>
        <p:blipFill>
          <a:blip r:embed="rId4"/>
          <a:stretch/>
        </p:blipFill>
        <p:spPr>
          <a:xfrm>
            <a:off x="180000" y="3216600"/>
            <a:ext cx="1643040" cy="1643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" name="Bilde 54"/>
          <p:cNvPicPr/>
          <p:nvPr/>
        </p:nvPicPr>
        <p:blipFill>
          <a:blip r:embed="rId5"/>
          <a:stretch/>
        </p:blipFill>
        <p:spPr>
          <a:xfrm>
            <a:off x="8019360" y="3420000"/>
            <a:ext cx="980280" cy="1079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/>
          </p:nvPr>
        </p:nvSpPr>
        <p:spPr>
          <a:xfrm>
            <a:off x="4572000" y="0"/>
            <a:ext cx="4570200" cy="2570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marL="343080"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3200" b="1" u="none" strike="noStrike" dirty="0">
                <a:solidFill>
                  <a:srgbClr val="662E66"/>
                </a:solidFill>
                <a:effectLst/>
                <a:highlight>
                  <a:srgbClr val="F3A600"/>
                </a:highlight>
                <a:uFillTx/>
                <a:latin typeface="Franklin Gothic Demi"/>
                <a:ea typeface="Arial"/>
              </a:rPr>
              <a:t>Sier at du er enig</a:t>
            </a:r>
            <a:endParaRPr lang="en-GB" sz="3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4572000" y="2571480"/>
            <a:ext cx="4570200" cy="2570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marL="343080"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3200" b="1" u="none" strike="noStrike" dirty="0">
                <a:solidFill>
                  <a:srgbClr val="662E66"/>
                </a:solidFill>
                <a:effectLst/>
                <a:highlight>
                  <a:srgbClr val="F3A600"/>
                </a:highlight>
                <a:uFillTx/>
                <a:latin typeface="Franklin Gothic Demi"/>
                <a:ea typeface="Arial"/>
              </a:rPr>
              <a:t>Sier at du er uenig</a:t>
            </a:r>
            <a:endParaRPr lang="en-GB" sz="3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18" name="Google Shape;109;p 3">
            <a:hlinkClick r:id="rId4" action="ppaction://hlinksldjump"/>
          </p:cNvPr>
          <p:cNvPicPr/>
          <p:nvPr/>
        </p:nvPicPr>
        <p:blipFill>
          <a:blip r:embed="rId5"/>
          <a:stretch/>
        </p:blipFill>
        <p:spPr>
          <a:xfrm>
            <a:off x="0" y="2572200"/>
            <a:ext cx="9142198" cy="2570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9" name="Google Shape;110;p 3">
            <a:hlinkClick r:id="rId6" action="ppaction://hlinksldjump"/>
          </p:cNvPr>
          <p:cNvPicPr/>
          <p:nvPr/>
        </p:nvPicPr>
        <p:blipFill>
          <a:blip r:embed="rId5"/>
          <a:stretch/>
        </p:blipFill>
        <p:spPr>
          <a:xfrm>
            <a:off x="-1" y="0"/>
            <a:ext cx="9142199" cy="25704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Rektangel 119"/>
          <p:cNvSpPr/>
          <p:nvPr/>
        </p:nvSpPr>
        <p:spPr>
          <a:xfrm>
            <a:off x="720000" y="540000"/>
            <a:ext cx="7738920" cy="1798920"/>
          </a:xfrm>
          <a:prstGeom prst="rect">
            <a:avLst/>
          </a:prstGeom>
          <a:solidFill>
            <a:srgbClr val="F3A6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1" name="Google Shape;116;p 5">
            <a:hlinkClick r:id="rId4" action="ppaction://hlinksldjump"/>
          </p:cNvPr>
          <p:cNvPicPr/>
          <p:nvPr/>
        </p:nvPicPr>
        <p:blipFill>
          <a:blip r:embed="rId5"/>
          <a:stretch/>
        </p:blipFill>
        <p:spPr>
          <a:xfrm>
            <a:off x="0" y="0"/>
            <a:ext cx="9142200" cy="5142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2" name="Bilde 121">
            <a:hlinkClick r:id="rId4" action="ppaction://hlinksldjump"/>
          </p:cNvPr>
          <p:cNvPicPr/>
          <p:nvPr/>
        </p:nvPicPr>
        <p:blipFill>
          <a:blip r:embed="rId6"/>
          <a:stretch/>
        </p:blipFill>
        <p:spPr>
          <a:xfrm>
            <a:off x="8019360" y="3420000"/>
            <a:ext cx="980280" cy="107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3" name="PlaceHolder 33"/>
          <p:cNvSpPr/>
          <p:nvPr/>
        </p:nvSpPr>
        <p:spPr>
          <a:xfrm>
            <a:off x="900000" y="540000"/>
            <a:ext cx="7379640" cy="179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no" sz="4200" b="1" u="none" strike="noStrike" dirty="0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Senere merker du at han aldri leker med noen. Han kunne trengt en venn.</a:t>
            </a:r>
            <a:endParaRPr lang="en-GB" sz="4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Rektangel 123"/>
          <p:cNvSpPr/>
          <p:nvPr/>
        </p:nvSpPr>
        <p:spPr>
          <a:xfrm>
            <a:off x="720000" y="540000"/>
            <a:ext cx="7738920" cy="1798920"/>
          </a:xfrm>
          <a:prstGeom prst="rect">
            <a:avLst/>
          </a:prstGeom>
          <a:solidFill>
            <a:srgbClr val="F3A6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5" name="Bilde 124"/>
          <p:cNvPicPr/>
          <p:nvPr/>
        </p:nvPicPr>
        <p:blipFill>
          <a:blip r:embed="rId4"/>
          <a:stretch/>
        </p:blipFill>
        <p:spPr>
          <a:xfrm>
            <a:off x="8019360" y="3420000"/>
            <a:ext cx="980280" cy="107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6" name="PlaceHolder 36"/>
          <p:cNvSpPr/>
          <p:nvPr/>
        </p:nvSpPr>
        <p:spPr>
          <a:xfrm>
            <a:off x="900000" y="540000"/>
            <a:ext cx="7379640" cy="179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77500" lnSpcReduction="20000"/>
          </a:bodyPr>
          <a:lstStyle/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no" sz="4200" b="1" u="none" strike="noStrike" dirty="0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Du prøver å forsvare gutten i klassen. Men du kjenner han ikke så godt... Kanskje du burde si hei neste gang du ser han?</a:t>
            </a:r>
            <a:endParaRPr lang="en-GB" sz="4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ktangel 126"/>
          <p:cNvSpPr/>
          <p:nvPr/>
        </p:nvSpPr>
        <p:spPr>
          <a:xfrm>
            <a:off x="720000" y="540000"/>
            <a:ext cx="7738920" cy="1915633"/>
          </a:xfrm>
          <a:prstGeom prst="rect">
            <a:avLst/>
          </a:prstGeom>
          <a:solidFill>
            <a:srgbClr val="F3A6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PlaceHolder 1"/>
          <p:cNvSpPr>
            <a:spLocks noGrp="1"/>
          </p:cNvSpPr>
          <p:nvPr>
            <p:ph/>
          </p:nvPr>
        </p:nvSpPr>
        <p:spPr>
          <a:xfrm>
            <a:off x="899640" y="645448"/>
            <a:ext cx="7379640" cy="17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 fontScale="70000" lnSpcReduction="20000"/>
          </a:bodyPr>
          <a:lstStyle/>
          <a:p>
            <a:pPr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no" sz="4200" b="1" u="none" strike="noStrike" dirty="0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Du ser på en video på telefonen. Mange kommentarer gjør narr av stemmen til hun som lagde videoen. De mest sårende kommentarene har flest likes... Hva gjør du?</a:t>
            </a:r>
            <a:endParaRPr lang="en-GB" sz="4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29" name="Bilde 128"/>
          <p:cNvPicPr/>
          <p:nvPr/>
        </p:nvPicPr>
        <p:blipFill>
          <a:blip r:embed="rId4"/>
          <a:stretch/>
        </p:blipFill>
        <p:spPr>
          <a:xfrm>
            <a:off x="8019360" y="3420000"/>
            <a:ext cx="980280" cy="1079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/>
          </p:nvPr>
        </p:nvSpPr>
        <p:spPr>
          <a:xfrm>
            <a:off x="4572000" y="0"/>
            <a:ext cx="4570200" cy="2570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marL="343080"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3200" b="1" u="none" strike="noStrike" dirty="0">
                <a:solidFill>
                  <a:srgbClr val="662E66"/>
                </a:solidFill>
                <a:effectLst/>
                <a:highlight>
                  <a:srgbClr val="F3A600"/>
                </a:highlight>
                <a:uFillTx/>
                <a:latin typeface="Franklin Gothic Demi"/>
                <a:ea typeface="Arial"/>
              </a:rPr>
              <a:t>Skriver noe slemt</a:t>
            </a:r>
            <a:endParaRPr lang="en-GB" sz="3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/>
          </p:nvPr>
        </p:nvSpPr>
        <p:spPr>
          <a:xfrm>
            <a:off x="4572000" y="2571480"/>
            <a:ext cx="4570200" cy="2570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marL="343080"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3200" b="1" u="none" strike="noStrike" dirty="0">
                <a:solidFill>
                  <a:srgbClr val="662E66"/>
                </a:solidFill>
                <a:effectLst/>
                <a:highlight>
                  <a:srgbClr val="F3A600"/>
                </a:highlight>
                <a:uFillTx/>
                <a:latin typeface="Franklin Gothic Demi"/>
                <a:ea typeface="Arial"/>
              </a:rPr>
              <a:t>Skriver noe hyggelig</a:t>
            </a:r>
            <a:endParaRPr lang="en-GB" sz="3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32" name="Google Shape;109;p 5">
            <a:hlinkClick r:id="rId4" action="ppaction://hlinksldjump"/>
          </p:cNvPr>
          <p:cNvPicPr/>
          <p:nvPr/>
        </p:nvPicPr>
        <p:blipFill>
          <a:blip r:embed="rId5"/>
          <a:stretch/>
        </p:blipFill>
        <p:spPr>
          <a:xfrm>
            <a:off x="0" y="2572200"/>
            <a:ext cx="9144000" cy="2570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3" name="Google Shape;110;p 5">
            <a:hlinkClick r:id="rId6" action="ppaction://hlinksldjump"/>
          </p:cNvPr>
          <p:cNvPicPr/>
          <p:nvPr/>
        </p:nvPicPr>
        <p:blipFill>
          <a:blip r:embed="rId5"/>
          <a:stretch/>
        </p:blipFill>
        <p:spPr>
          <a:xfrm>
            <a:off x="0" y="0"/>
            <a:ext cx="9142200" cy="25704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ktangel 133"/>
          <p:cNvSpPr/>
          <p:nvPr/>
        </p:nvSpPr>
        <p:spPr>
          <a:xfrm>
            <a:off x="720000" y="540000"/>
            <a:ext cx="7738920" cy="1798920"/>
          </a:xfrm>
          <a:prstGeom prst="rect">
            <a:avLst/>
          </a:prstGeom>
          <a:solidFill>
            <a:srgbClr val="F3A6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5" name="Google Shape;116;p 9">
            <a:hlinkClick r:id="rId4" action="ppaction://hlinksldjump"/>
          </p:cNvPr>
          <p:cNvPicPr/>
          <p:nvPr/>
        </p:nvPicPr>
        <p:blipFill>
          <a:blip r:embed="rId5"/>
          <a:stretch/>
        </p:blipFill>
        <p:spPr>
          <a:xfrm>
            <a:off x="0" y="0"/>
            <a:ext cx="9142200" cy="5142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6" name="Bilde 135">
            <a:hlinkClick r:id="rId4" action="ppaction://hlinksldjump"/>
          </p:cNvPr>
          <p:cNvPicPr/>
          <p:nvPr/>
        </p:nvPicPr>
        <p:blipFill>
          <a:blip r:embed="rId6"/>
          <a:stretch/>
        </p:blipFill>
        <p:spPr>
          <a:xfrm>
            <a:off x="8019360" y="3420000"/>
            <a:ext cx="980280" cy="107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7" name="PlaceHolder 59"/>
          <p:cNvSpPr/>
          <p:nvPr/>
        </p:nvSpPr>
        <p:spPr>
          <a:xfrm>
            <a:off x="900000" y="540000"/>
            <a:ext cx="7379640" cy="179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no" sz="4200" b="1" u="none" strike="noStrike" dirty="0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Du blir med de andre og skriver sårende kommentarer. Hun slutter å laste opp videoer.</a:t>
            </a:r>
            <a:endParaRPr lang="en-GB" sz="4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Rektangel 137"/>
          <p:cNvSpPr/>
          <p:nvPr/>
        </p:nvSpPr>
        <p:spPr>
          <a:xfrm>
            <a:off x="720000" y="540000"/>
            <a:ext cx="7738920" cy="1798920"/>
          </a:xfrm>
          <a:prstGeom prst="rect">
            <a:avLst/>
          </a:prstGeom>
          <a:solidFill>
            <a:srgbClr val="F3A6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9" name="Bilde 138"/>
          <p:cNvPicPr/>
          <p:nvPr/>
        </p:nvPicPr>
        <p:blipFill>
          <a:blip r:embed="rId4"/>
          <a:stretch/>
        </p:blipFill>
        <p:spPr>
          <a:xfrm>
            <a:off x="8019360" y="3420000"/>
            <a:ext cx="980280" cy="107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0" name="PlaceHolder 62"/>
          <p:cNvSpPr/>
          <p:nvPr/>
        </p:nvSpPr>
        <p:spPr>
          <a:xfrm>
            <a:off x="900000" y="540000"/>
            <a:ext cx="7379640" cy="179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no" sz="4200" b="1" u="none" strike="noStrike" dirty="0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Du skriver en god og støttende kommentar. Den får raskt mange likes.</a:t>
            </a:r>
            <a:endParaRPr lang="en-GB" sz="4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Rektangel 140"/>
          <p:cNvSpPr/>
          <p:nvPr/>
        </p:nvSpPr>
        <p:spPr>
          <a:xfrm>
            <a:off x="720000" y="540000"/>
            <a:ext cx="7738920" cy="1595754"/>
          </a:xfrm>
          <a:prstGeom prst="rect">
            <a:avLst/>
          </a:prstGeom>
          <a:solidFill>
            <a:srgbClr val="F3A6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PlaceHolder 1"/>
          <p:cNvSpPr>
            <a:spLocks noGrp="1"/>
          </p:cNvSpPr>
          <p:nvPr>
            <p:ph/>
          </p:nvPr>
        </p:nvSpPr>
        <p:spPr>
          <a:xfrm>
            <a:off x="900000" y="720000"/>
            <a:ext cx="7379640" cy="1270355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 lnSpcReduction="10000"/>
          </a:bodyPr>
          <a:lstStyle/>
          <a:p>
            <a:pPr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no" sz="4200" b="1" u="none" strike="noStrike" dirty="0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Det er noen i klassen din som ofte sitter alene. Hva gjør du?</a:t>
            </a:r>
            <a:endParaRPr lang="en-GB" sz="4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43" name="Bilde 142">
            <a:hlinkClick r:id="" action="ppaction://hlinkshowjump?jump=nextslide"/>
          </p:cNvPr>
          <p:cNvPicPr/>
          <p:nvPr/>
        </p:nvPicPr>
        <p:blipFill>
          <a:blip r:embed="rId4"/>
          <a:stretch/>
        </p:blipFill>
        <p:spPr>
          <a:xfrm>
            <a:off x="8019360" y="3420000"/>
            <a:ext cx="980280" cy="1079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/>
          </p:nvPr>
        </p:nvSpPr>
        <p:spPr>
          <a:xfrm>
            <a:off x="4572000" y="0"/>
            <a:ext cx="4570200" cy="2570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marL="343080"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3200" b="1" u="none" strike="noStrike" dirty="0">
                <a:solidFill>
                  <a:srgbClr val="662E66"/>
                </a:solidFill>
                <a:effectLst/>
                <a:highlight>
                  <a:srgbClr val="F3A600"/>
                </a:highlight>
                <a:uFillTx/>
                <a:latin typeface="Franklin Gothic Demi"/>
                <a:ea typeface="Arial"/>
              </a:rPr>
              <a:t>Sier «hei».</a:t>
            </a:r>
            <a:endParaRPr lang="en-GB" sz="3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/>
          </p:nvPr>
        </p:nvSpPr>
        <p:spPr>
          <a:xfrm>
            <a:off x="4572000" y="2571480"/>
            <a:ext cx="4570200" cy="2570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marL="343080"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3200" b="1" u="none" strike="noStrike" dirty="0">
                <a:solidFill>
                  <a:srgbClr val="662E66"/>
                </a:solidFill>
                <a:effectLst/>
                <a:highlight>
                  <a:srgbClr val="F3A600"/>
                </a:highlight>
                <a:uFillTx/>
                <a:latin typeface="Franklin Gothic Demi"/>
                <a:ea typeface="Arial"/>
              </a:rPr>
              <a:t>Later som ingenting.</a:t>
            </a:r>
            <a:endParaRPr lang="en-GB" sz="3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46" name="Google Shape;109;p 6">
            <a:hlinkClick r:id="rId4" action="ppaction://hlinksldjump"/>
          </p:cNvPr>
          <p:cNvPicPr/>
          <p:nvPr/>
        </p:nvPicPr>
        <p:blipFill>
          <a:blip r:embed="rId5"/>
          <a:stretch/>
        </p:blipFill>
        <p:spPr>
          <a:xfrm>
            <a:off x="0" y="2572200"/>
            <a:ext cx="9142200" cy="2570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7" name="Google Shape;110;p 6">
            <a:hlinkClick r:id="rId6" action="ppaction://hlinksldjump"/>
          </p:cNvPr>
          <p:cNvPicPr/>
          <p:nvPr/>
        </p:nvPicPr>
        <p:blipFill>
          <a:blip r:embed="rId5"/>
          <a:stretch/>
        </p:blipFill>
        <p:spPr>
          <a:xfrm>
            <a:off x="0" y="0"/>
            <a:ext cx="6561221" cy="25704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ktangel 147"/>
          <p:cNvSpPr/>
          <p:nvPr/>
        </p:nvSpPr>
        <p:spPr>
          <a:xfrm>
            <a:off x="720000" y="540000"/>
            <a:ext cx="7738920" cy="1798920"/>
          </a:xfrm>
          <a:prstGeom prst="rect">
            <a:avLst/>
          </a:prstGeom>
          <a:solidFill>
            <a:srgbClr val="F3A6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9" name="Google Shape;116;p 11">
            <a:hlinkClick r:id="rId4" action="ppaction://hlinksldjump"/>
          </p:cNvPr>
          <p:cNvPicPr/>
          <p:nvPr/>
        </p:nvPicPr>
        <p:blipFill>
          <a:blip r:embed="rId5"/>
          <a:stretch/>
        </p:blipFill>
        <p:spPr>
          <a:xfrm>
            <a:off x="0" y="0"/>
            <a:ext cx="9142200" cy="5142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0" name="Bilde 149">
            <a:hlinkClick r:id="rId4" action="ppaction://hlinksldjump"/>
          </p:cNvPr>
          <p:cNvPicPr/>
          <p:nvPr/>
        </p:nvPicPr>
        <p:blipFill>
          <a:blip r:embed="rId6"/>
          <a:stretch/>
        </p:blipFill>
        <p:spPr>
          <a:xfrm>
            <a:off x="8019360" y="3420000"/>
            <a:ext cx="980280" cy="107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1" name="PlaceHolder 72"/>
          <p:cNvSpPr/>
          <p:nvPr/>
        </p:nvSpPr>
        <p:spPr>
          <a:xfrm>
            <a:off x="900000" y="540000"/>
            <a:ext cx="7379640" cy="179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no" sz="4200" b="1" u="none" strike="noStrike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Du tar en prat. </a:t>
            </a:r>
            <a:endParaRPr lang="en-GB" sz="4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no" sz="4200" b="1" u="none" strike="noStrike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Smilet kommer frem.</a:t>
            </a:r>
            <a:endParaRPr lang="en-GB" sz="4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/>
          </p:nvPr>
        </p:nvSpPr>
        <p:spPr>
          <a:xfrm>
            <a:off x="-133560" y="1080000"/>
            <a:ext cx="4703760" cy="2193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4400" b="0" u="none" strike="noStrike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Du må ta valg:</a:t>
            </a:r>
            <a:endParaRPr lang="en-GB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4438440" y="0"/>
            <a:ext cx="4703760" cy="2193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marL="343080"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3200" b="1" u="none" strike="noStrike">
                <a:solidFill>
                  <a:srgbClr val="662E66"/>
                </a:solidFill>
                <a:effectLst/>
                <a:highlight>
                  <a:srgbClr val="F3A600"/>
                </a:highlight>
                <a:uFillTx/>
                <a:latin typeface="Franklin Gothic Demi"/>
                <a:ea typeface="Arial"/>
              </a:rPr>
              <a:t>Klikk her!</a:t>
            </a:r>
            <a:endParaRPr lang="en-GB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4438440" y="2948400"/>
            <a:ext cx="4703760" cy="2193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marL="343080"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3200" b="1" u="none" strike="noStrike">
                <a:solidFill>
                  <a:srgbClr val="662E66"/>
                </a:solidFill>
                <a:effectLst/>
                <a:highlight>
                  <a:srgbClr val="F3A600"/>
                </a:highlight>
                <a:uFillTx/>
                <a:latin typeface="Franklin Gothic Demi"/>
                <a:ea typeface="Arial"/>
              </a:rPr>
              <a:t>Eller her!</a:t>
            </a:r>
            <a:endParaRPr lang="en-GB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9" name="Google Shape;80;p16"/>
          <p:cNvPicPr/>
          <p:nvPr/>
        </p:nvPicPr>
        <p:blipFill>
          <a:blip r:embed="rId4"/>
          <a:stretch/>
        </p:blipFill>
        <p:spPr>
          <a:xfrm flipH="1">
            <a:off x="7627320" y="2415600"/>
            <a:ext cx="1793520" cy="1793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" name="Google Shape;81;p16"/>
          <p:cNvPicPr/>
          <p:nvPr/>
        </p:nvPicPr>
        <p:blipFill>
          <a:blip r:embed="rId5"/>
          <a:stretch/>
        </p:blipFill>
        <p:spPr>
          <a:xfrm>
            <a:off x="4140000" y="677880"/>
            <a:ext cx="1515600" cy="1515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1" name="Google Shape;82;p16">
            <a:hlinkClick r:id="rId6" action="ppaction://hlinksldjump"/>
          </p:cNvPr>
          <p:cNvPicPr/>
          <p:nvPr/>
        </p:nvPicPr>
        <p:blipFill>
          <a:blip r:embed="rId7"/>
          <a:stretch/>
        </p:blipFill>
        <p:spPr>
          <a:xfrm>
            <a:off x="0" y="2572200"/>
            <a:ext cx="9142200" cy="2570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" name="Google Shape;83;p16">
            <a:hlinkClick r:id="rId8" action="ppaction://hlinksldjump"/>
          </p:cNvPr>
          <p:cNvPicPr/>
          <p:nvPr/>
        </p:nvPicPr>
        <p:blipFill>
          <a:blip r:embed="rId7"/>
          <a:stretch/>
        </p:blipFill>
        <p:spPr>
          <a:xfrm>
            <a:off x="0" y="0"/>
            <a:ext cx="9142200" cy="25704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Rektangel 151"/>
          <p:cNvSpPr/>
          <p:nvPr/>
        </p:nvSpPr>
        <p:spPr>
          <a:xfrm>
            <a:off x="720000" y="411476"/>
            <a:ext cx="7738920" cy="1798920"/>
          </a:xfrm>
          <a:prstGeom prst="rect">
            <a:avLst/>
          </a:prstGeom>
          <a:solidFill>
            <a:srgbClr val="F3A6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53" name="Bilde 152"/>
          <p:cNvPicPr/>
          <p:nvPr/>
        </p:nvPicPr>
        <p:blipFill>
          <a:blip r:embed="rId4"/>
          <a:stretch/>
        </p:blipFill>
        <p:spPr>
          <a:xfrm>
            <a:off x="8019360" y="3420000"/>
            <a:ext cx="980280" cy="107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4" name="PlaceHolder 75"/>
          <p:cNvSpPr/>
          <p:nvPr/>
        </p:nvSpPr>
        <p:spPr>
          <a:xfrm>
            <a:off x="899640" y="410756"/>
            <a:ext cx="7379640" cy="179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no" sz="4200" b="1" u="none" strike="noStrike" dirty="0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Du later som ingenting. </a:t>
            </a:r>
          </a:p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no" sz="4200" b="1" u="none" strike="noStrike" dirty="0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Neste dag ser du at han fortsatt sitter alene i matpausen.</a:t>
            </a:r>
            <a:endParaRPr lang="en-GB" sz="4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/>
          </p:nvPr>
        </p:nvSpPr>
        <p:spPr>
          <a:xfrm>
            <a:off x="457200" y="874440"/>
            <a:ext cx="8227800" cy="339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marL="343080" indent="0" algn="ctr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no" sz="3200" b="1" u="none" strike="noStrike" dirty="0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Du har tatt flere valg.</a:t>
            </a:r>
            <a:endParaRPr lang="en-GB" sz="3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0" algn="ctr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no" sz="3200" b="1" u="none" strike="noStrike" dirty="0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Noen var enklere enn andre.</a:t>
            </a:r>
            <a:endParaRPr lang="en-GB" sz="3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56" name="Google Shape;210;p36"/>
          <p:cNvPicPr/>
          <p:nvPr/>
        </p:nvPicPr>
        <p:blipFill>
          <a:blip r:embed="rId4"/>
          <a:stretch/>
        </p:blipFill>
        <p:spPr>
          <a:xfrm>
            <a:off x="336240" y="3028680"/>
            <a:ext cx="1643040" cy="1643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7" name="Bilde 156"/>
          <p:cNvPicPr/>
          <p:nvPr/>
        </p:nvPicPr>
        <p:blipFill>
          <a:blip r:embed="rId5"/>
          <a:stretch/>
        </p:blipFill>
        <p:spPr>
          <a:xfrm>
            <a:off x="8019360" y="3420000"/>
            <a:ext cx="980280" cy="1079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215;p37"/>
          <p:cNvPicPr/>
          <p:nvPr/>
        </p:nvPicPr>
        <p:blipFill>
          <a:blip r:embed="rId4"/>
          <a:stretch/>
        </p:blipFill>
        <p:spPr>
          <a:xfrm flipH="1">
            <a:off x="7350480" y="2218680"/>
            <a:ext cx="1793520" cy="1793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9" name="Google Shape;216;p37"/>
          <p:cNvPicPr/>
          <p:nvPr/>
        </p:nvPicPr>
        <p:blipFill>
          <a:blip r:embed="rId5"/>
          <a:stretch/>
        </p:blipFill>
        <p:spPr>
          <a:xfrm>
            <a:off x="1638720" y="1146960"/>
            <a:ext cx="1515600" cy="1515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0" name="PlaceHolder 1"/>
          <p:cNvSpPr>
            <a:spLocks noGrp="1"/>
          </p:cNvSpPr>
          <p:nvPr>
            <p:ph/>
          </p:nvPr>
        </p:nvSpPr>
        <p:spPr>
          <a:xfrm>
            <a:off x="457200" y="360000"/>
            <a:ext cx="8227800" cy="43189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marL="343080" indent="0" algn="ctr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no" sz="3200" b="1" u="none" strike="noStrike" dirty="0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Å være en Vokter handler ikke om å være perfekt.</a:t>
            </a:r>
            <a:endParaRPr lang="en-GB" sz="3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0" algn="ctr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en-GB" sz="3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0" algn="ctr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en-GB" sz="3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0" algn="ctr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en-GB" sz="3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0" algn="ctr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en-GB" sz="3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0" algn="ctr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no" sz="3200" b="1" u="none" strike="noStrike" dirty="0">
                <a:solidFill>
                  <a:srgbClr val="662E66"/>
                </a:solidFill>
                <a:effectLst/>
                <a:highlight>
                  <a:srgbClr val="F3A600"/>
                </a:highlight>
                <a:uFillTx/>
                <a:latin typeface="Franklin Gothic Demi"/>
                <a:ea typeface="Arial"/>
              </a:rPr>
              <a:t>Det handler om å være bevisst.</a:t>
            </a:r>
            <a:endParaRPr lang="en-GB" sz="3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222;p38"/>
          <p:cNvPicPr/>
          <p:nvPr/>
        </p:nvPicPr>
        <p:blipFill>
          <a:blip r:embed="rId4"/>
          <a:stretch/>
        </p:blipFill>
        <p:spPr>
          <a:xfrm>
            <a:off x="4223520" y="-389160"/>
            <a:ext cx="4800960" cy="4801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2" name="PlaceHolder 1"/>
          <p:cNvSpPr>
            <a:spLocks noGrp="1"/>
          </p:cNvSpPr>
          <p:nvPr>
            <p:ph/>
          </p:nvPr>
        </p:nvSpPr>
        <p:spPr>
          <a:xfrm>
            <a:off x="0" y="874440"/>
            <a:ext cx="4320000" cy="339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 anchorCtr="1">
            <a:normAutofit/>
          </a:bodyPr>
          <a:lstStyle/>
          <a:p>
            <a:pPr marL="343080" indent="0" algn="ctr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no" sz="3200" b="1" u="none" strike="noStrike" dirty="0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Gratulerer!</a:t>
            </a:r>
            <a:endParaRPr lang="en-GB" sz="3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43080" indent="0" algn="ctr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no" sz="3200" b="1" u="none" strike="noStrike" dirty="0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Nå er du en Vokter!</a:t>
            </a:r>
            <a:endParaRPr lang="en-GB" sz="3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3" name="Google Shape;224;p38"/>
          <p:cNvPicPr/>
          <p:nvPr/>
        </p:nvPicPr>
        <p:blipFill>
          <a:blip r:embed="rId5"/>
          <a:stretch/>
        </p:blipFill>
        <p:spPr>
          <a:xfrm flipH="1">
            <a:off x="2700720" y="3240000"/>
            <a:ext cx="1717200" cy="1664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88;p17"/>
          <p:cNvPicPr/>
          <p:nvPr/>
        </p:nvPicPr>
        <p:blipFill>
          <a:blip r:embed="rId4"/>
          <a:stretch/>
        </p:blipFill>
        <p:spPr>
          <a:xfrm>
            <a:off x="-842040" y="2032920"/>
            <a:ext cx="3392640" cy="3393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" name="PlaceHolder 1"/>
          <p:cNvSpPr>
            <a:spLocks noGrp="1"/>
          </p:cNvSpPr>
          <p:nvPr>
            <p:ph/>
          </p:nvPr>
        </p:nvSpPr>
        <p:spPr>
          <a:xfrm>
            <a:off x="457200" y="1200240"/>
            <a:ext cx="8227800" cy="339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4000" b="1" u="none" strike="noStrike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Det finnes ikke ett riktig svar.</a:t>
            </a:r>
            <a:endParaRPr lang="en-GB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en-GB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no" sz="4000" b="1" u="none" strike="noStrike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Men det du velger</a:t>
            </a:r>
            <a:endParaRPr lang="en-GB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no" sz="4000" b="1" u="none" strike="noStrike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påvirker andre.</a:t>
            </a:r>
            <a:endParaRPr lang="en-GB" sz="4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5" name="Google Shape;90;p17">
            <a:hlinkClick r:id="rId5" action="ppaction://hlinksldjump"/>
          </p:cNvPr>
          <p:cNvPicPr/>
          <p:nvPr/>
        </p:nvPicPr>
        <p:blipFill>
          <a:blip r:embed="rId6"/>
          <a:stretch/>
        </p:blipFill>
        <p:spPr>
          <a:xfrm>
            <a:off x="0" y="360"/>
            <a:ext cx="9142200" cy="5142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" name="Bilde 65">
            <a:hlinkClick r:id="rId5" action="ppaction://hlinksldjump"/>
          </p:cNvPr>
          <p:cNvPicPr/>
          <p:nvPr/>
        </p:nvPicPr>
        <p:blipFill>
          <a:blip r:embed="rId7"/>
          <a:stretch/>
        </p:blipFill>
        <p:spPr>
          <a:xfrm>
            <a:off x="8019360" y="3420000"/>
            <a:ext cx="980280" cy="1079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ktangel 66"/>
          <p:cNvSpPr/>
          <p:nvPr/>
        </p:nvSpPr>
        <p:spPr>
          <a:xfrm>
            <a:off x="720000" y="1080000"/>
            <a:ext cx="7738920" cy="2878920"/>
          </a:xfrm>
          <a:prstGeom prst="rect">
            <a:avLst/>
          </a:prstGeom>
          <a:solidFill>
            <a:srgbClr val="F3A6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PlaceHolder 1"/>
          <p:cNvSpPr>
            <a:spLocks noGrp="1"/>
          </p:cNvSpPr>
          <p:nvPr>
            <p:ph/>
          </p:nvPr>
        </p:nvSpPr>
        <p:spPr>
          <a:xfrm>
            <a:off x="457200" y="1200240"/>
            <a:ext cx="8227800" cy="339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4000" b="1" u="none" strike="noStrike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Det finnes ikke ett riktig svar.</a:t>
            </a:r>
            <a:endParaRPr lang="en-GB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en-GB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no" sz="4000" b="1" u="none" strike="noStrike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Men det du velger</a:t>
            </a:r>
            <a:endParaRPr lang="en-GB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no" sz="4000" b="1" u="none" strike="noStrike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påvirker andre.</a:t>
            </a:r>
            <a:endParaRPr lang="en-GB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9" name="Google Shape;88;p 1"/>
          <p:cNvPicPr/>
          <p:nvPr/>
        </p:nvPicPr>
        <p:blipFill>
          <a:blip r:embed="rId4"/>
          <a:stretch/>
        </p:blipFill>
        <p:spPr>
          <a:xfrm>
            <a:off x="-841680" y="2032920"/>
            <a:ext cx="3392640" cy="339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0" name="Bilde 69"/>
          <p:cNvPicPr/>
          <p:nvPr/>
        </p:nvPicPr>
        <p:blipFill>
          <a:blip r:embed="rId5"/>
          <a:stretch/>
        </p:blipFill>
        <p:spPr>
          <a:xfrm>
            <a:off x="8019360" y="3420000"/>
            <a:ext cx="980280" cy="1079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/>
          </p:nvPr>
        </p:nvSpPr>
        <p:spPr>
          <a:xfrm>
            <a:off x="900000" y="720000"/>
            <a:ext cx="7379640" cy="17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no" sz="4200" b="1" u="none" strike="noStrike" dirty="0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Er du klar? </a:t>
            </a:r>
          </a:p>
        </p:txBody>
      </p:sp>
      <p:pic>
        <p:nvPicPr>
          <p:cNvPr id="73" name="Bilde 72"/>
          <p:cNvPicPr/>
          <p:nvPr/>
        </p:nvPicPr>
        <p:blipFill>
          <a:blip r:embed="rId4"/>
          <a:stretch/>
        </p:blipFill>
        <p:spPr>
          <a:xfrm>
            <a:off x="8019360" y="3420000"/>
            <a:ext cx="980280" cy="107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" name="PlaceHolder 1">
            <a:extLst>
              <a:ext uri="{FF2B5EF4-FFF2-40B4-BE49-F238E27FC236}">
                <a16:creationId xmlns:a16="http://schemas.microsoft.com/office/drawing/2014/main" id="{132CD688-5C09-25DB-8389-CACE08848E7F}"/>
              </a:ext>
            </a:extLst>
          </p:cNvPr>
          <p:cNvSpPr txBox="1">
            <a:spLocks/>
          </p:cNvSpPr>
          <p:nvPr/>
        </p:nvSpPr>
        <p:spPr>
          <a:xfrm>
            <a:off x="6904522" y="2316481"/>
            <a:ext cx="2479273" cy="1373204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no" sz="2800" b="1" dirty="0">
                <a:solidFill>
                  <a:srgbClr val="662E66"/>
                </a:solidFill>
                <a:latin typeface="Franklin Gothic Demi"/>
                <a:ea typeface="Arial"/>
              </a:rPr>
              <a:t>Sett i gang!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042DA7-08CB-40F2-EED4-8D0194A7E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ktangel 70">
            <a:extLst>
              <a:ext uri="{FF2B5EF4-FFF2-40B4-BE49-F238E27FC236}">
                <a16:creationId xmlns:a16="http://schemas.microsoft.com/office/drawing/2014/main" id="{3FC30D90-174B-EDE9-0D16-E1CE9062C0CF}"/>
              </a:ext>
            </a:extLst>
          </p:cNvPr>
          <p:cNvSpPr/>
          <p:nvPr/>
        </p:nvSpPr>
        <p:spPr>
          <a:xfrm>
            <a:off x="702540" y="271819"/>
            <a:ext cx="7738920" cy="2002872"/>
          </a:xfrm>
          <a:prstGeom prst="rect">
            <a:avLst/>
          </a:prstGeom>
          <a:solidFill>
            <a:srgbClr val="F3A6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PlaceHolder 1">
            <a:extLst>
              <a:ext uri="{FF2B5EF4-FFF2-40B4-BE49-F238E27FC236}">
                <a16:creationId xmlns:a16="http://schemas.microsoft.com/office/drawing/2014/main" id="{6F746B93-86DC-085A-DD3B-3AC0D5B61F8F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876078" y="373435"/>
            <a:ext cx="7330906" cy="1799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 fontScale="92500" lnSpcReduction="10000"/>
          </a:bodyPr>
          <a:lstStyle/>
          <a:p>
            <a:pPr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no" sz="4200" b="1" u="none" strike="noStrike" dirty="0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Du sier noe sårende til en venn uten å tenke deg om. Hva gjør du?</a:t>
            </a:r>
            <a:endParaRPr lang="en-GB" sz="4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73" name="Bilde 72">
            <a:extLst>
              <a:ext uri="{FF2B5EF4-FFF2-40B4-BE49-F238E27FC236}">
                <a16:creationId xmlns:a16="http://schemas.microsoft.com/office/drawing/2014/main" id="{2CFE0C03-E6AC-2AAC-333C-29F95240D0C7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8019360" y="3420000"/>
            <a:ext cx="980280" cy="107964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417663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/>
          </p:nvPr>
        </p:nvSpPr>
        <p:spPr>
          <a:xfrm>
            <a:off x="4572000" y="0"/>
            <a:ext cx="4570200" cy="2570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marL="343080"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3200" b="1" u="none" strike="noStrike" dirty="0">
                <a:solidFill>
                  <a:srgbClr val="662E66"/>
                </a:solidFill>
                <a:effectLst/>
                <a:highlight>
                  <a:srgbClr val="F3A600"/>
                </a:highlight>
                <a:uFillTx/>
                <a:latin typeface="Franklin Gothic Demi"/>
                <a:ea typeface="Arial"/>
              </a:rPr>
              <a:t>Fortsetter</a:t>
            </a:r>
            <a:endParaRPr lang="en-GB" sz="3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4572000" y="2571480"/>
            <a:ext cx="4570200" cy="2570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marL="343080"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no" sz="3200" b="1" u="none" strike="noStrike" dirty="0">
                <a:solidFill>
                  <a:srgbClr val="662E66"/>
                </a:solidFill>
                <a:effectLst/>
                <a:highlight>
                  <a:srgbClr val="F3A600"/>
                </a:highlight>
                <a:uFillTx/>
                <a:latin typeface="Franklin Gothic Demi"/>
                <a:ea typeface="Arial"/>
              </a:rPr>
              <a:t>Stopper</a:t>
            </a:r>
            <a:endParaRPr lang="en-GB" sz="3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76" name="Google Shape;109;p20">
            <a:hlinkClick r:id="rId4" action="ppaction://hlinksldjump"/>
          </p:cNvPr>
          <p:cNvPicPr/>
          <p:nvPr/>
        </p:nvPicPr>
        <p:blipFill>
          <a:blip r:embed="rId5"/>
          <a:stretch/>
        </p:blipFill>
        <p:spPr>
          <a:xfrm>
            <a:off x="-1" y="2572200"/>
            <a:ext cx="9144001" cy="2570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7" name="Google Shape;110;p20">
            <a:hlinkClick r:id="rId6" action="ppaction://hlinksldjump"/>
          </p:cNvPr>
          <p:cNvPicPr/>
          <p:nvPr/>
        </p:nvPicPr>
        <p:blipFill>
          <a:blip r:embed="rId5"/>
          <a:stretch/>
        </p:blipFill>
        <p:spPr>
          <a:xfrm>
            <a:off x="0" y="0"/>
            <a:ext cx="9144000" cy="25704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ktangel 77"/>
          <p:cNvSpPr/>
          <p:nvPr/>
        </p:nvSpPr>
        <p:spPr>
          <a:xfrm>
            <a:off x="720000" y="540000"/>
            <a:ext cx="7738920" cy="1798920"/>
          </a:xfrm>
          <a:prstGeom prst="rect">
            <a:avLst/>
          </a:prstGeom>
          <a:solidFill>
            <a:srgbClr val="F3A60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en-GB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9" name="Google Shape;116;p 1">
            <a:hlinkClick r:id="rId4" action="ppaction://hlinksldjump"/>
          </p:cNvPr>
          <p:cNvPicPr/>
          <p:nvPr/>
        </p:nvPicPr>
        <p:blipFill>
          <a:blip r:embed="rId5"/>
          <a:stretch/>
        </p:blipFill>
        <p:spPr>
          <a:xfrm>
            <a:off x="0" y="0"/>
            <a:ext cx="9142200" cy="5142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0" name="Bilde 79">
            <a:hlinkClick r:id="rId4" action="ppaction://hlinksldjump"/>
          </p:cNvPr>
          <p:cNvPicPr/>
          <p:nvPr/>
        </p:nvPicPr>
        <p:blipFill>
          <a:blip r:embed="rId6"/>
          <a:stretch/>
        </p:blipFill>
        <p:spPr>
          <a:xfrm>
            <a:off x="8019360" y="3420000"/>
            <a:ext cx="980280" cy="107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1" name="PlaceHolder 7"/>
          <p:cNvSpPr/>
          <p:nvPr/>
        </p:nvSpPr>
        <p:spPr>
          <a:xfrm>
            <a:off x="900000" y="540000"/>
            <a:ext cx="7379640" cy="179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no" sz="4200" b="1" u="none" strike="noStrike" dirty="0">
                <a:solidFill>
                  <a:srgbClr val="662E66"/>
                </a:solidFill>
                <a:effectLst/>
                <a:uFillTx/>
                <a:latin typeface="Franklin Gothic Demi"/>
                <a:ea typeface="Arial"/>
              </a:rPr>
              <a:t>Du fortsetter å prate. Du ser at vennen du snakker med får tårer i øynene og går.</a:t>
            </a:r>
            <a:endParaRPr lang="en-GB" sz="42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1641</TotalTime>
  <Words>547</Words>
  <Application>Microsoft Office PowerPoint</Application>
  <PresentationFormat>Egendefinert</PresentationFormat>
  <Paragraphs>92</Paragraphs>
  <Slides>33</Slides>
  <Notes>33</Notes>
  <HiddenSlides>0</HiddenSlides>
  <MMClips>0</MMClips>
  <ScaleCrop>false</ScaleCrop>
  <HeadingPairs>
    <vt:vector size="6" baseType="variant">
      <vt:variant>
        <vt:lpstr>Brukte skrifter</vt:lpstr>
      </vt:variant>
      <vt:variant>
        <vt:i4>8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33</vt:i4>
      </vt:variant>
    </vt:vector>
  </HeadingPairs>
  <TitlesOfParts>
    <vt:vector size="42" baseType="lpstr">
      <vt:lpstr>Arial</vt:lpstr>
      <vt:lpstr>Calibri</vt:lpstr>
      <vt:lpstr>Franklin Gothic Book</vt:lpstr>
      <vt:lpstr>Franklin Gothic Demi</vt:lpstr>
      <vt:lpstr>Franklin Gothic Heavy</vt:lpstr>
      <vt:lpstr>Symbol</vt:lpstr>
      <vt:lpstr>Times New Roman</vt:lpstr>
      <vt:lpstr>Wingdings</vt:lpstr>
      <vt:lpstr>Simple Light</vt:lpstr>
      <vt:lpstr>Velkommen til VOKTERENS VALG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dc:description/>
  <cp:lastModifiedBy>Jørgen Berg-Sollien</cp:lastModifiedBy>
  <cp:revision>34</cp:revision>
  <dcterms:modified xsi:type="dcterms:W3CDTF">2026-09-07T11:50:25Z</dcterms:modified>
  <dc:language>en-GB</dc:language>
</cp:coreProperties>
</file>